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72" r:id="rId5"/>
    <p:sldId id="260" r:id="rId6"/>
    <p:sldId id="261" r:id="rId7"/>
    <p:sldId id="262" r:id="rId8"/>
    <p:sldId id="258" r:id="rId9"/>
    <p:sldId id="264" r:id="rId10"/>
    <p:sldId id="266" r:id="rId11"/>
    <p:sldId id="268" r:id="rId12"/>
    <p:sldId id="270" r:id="rId13"/>
    <p:sldId id="269" r:id="rId14"/>
    <p:sldId id="271" r:id="rId15"/>
    <p:sldId id="267" r:id="rId16"/>
    <p:sldId id="273" r:id="rId17"/>
    <p:sldId id="274" r:id="rId18"/>
    <p:sldId id="275" r:id="rId19"/>
    <p:sldId id="276" r:id="rId20"/>
    <p:sldId id="285" r:id="rId21"/>
    <p:sldId id="286" r:id="rId22"/>
    <p:sldId id="277" r:id="rId23"/>
    <p:sldId id="282" r:id="rId24"/>
    <p:sldId id="283" r:id="rId25"/>
    <p:sldId id="284" r:id="rId26"/>
    <p:sldId id="278" r:id="rId27"/>
    <p:sldId id="279" r:id="rId28"/>
    <p:sldId id="265" r:id="rId29"/>
    <p:sldId id="281" r:id="rId30"/>
    <p:sldId id="28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06" autoAdjust="0"/>
    <p:restoredTop sz="94660"/>
  </p:normalViewPr>
  <p:slideViewPr>
    <p:cSldViewPr snapToGrid="0">
      <p:cViewPr varScale="1">
        <p:scale>
          <a:sx n="78" d="100"/>
          <a:sy n="78" d="100"/>
        </p:scale>
        <p:origin x="86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811490-EBC7-4A0C-AC3F-EBAF8F0E1C2D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1E3DBB0-6070-48BE-99CC-1514AA33F1BB}">
      <dgm:prSet/>
      <dgm:spPr/>
      <dgm:t>
        <a:bodyPr/>
        <a:lstStyle/>
        <a:p>
          <a:r>
            <a:rPr lang="en-IN" dirty="0"/>
            <a:t>In this project, Mechanical buzzer is used with the following features:</a:t>
          </a:r>
          <a:endParaRPr lang="en-US" dirty="0"/>
        </a:p>
      </dgm:t>
    </dgm:pt>
    <dgm:pt modelId="{E0E12075-17F9-4F81-9F84-1EF795339BA1}" type="parTrans" cxnId="{18092E5F-21CA-4E75-941D-FDD155C5EA9D}">
      <dgm:prSet/>
      <dgm:spPr/>
      <dgm:t>
        <a:bodyPr/>
        <a:lstStyle/>
        <a:p>
          <a:endParaRPr lang="en-US"/>
        </a:p>
      </dgm:t>
    </dgm:pt>
    <dgm:pt modelId="{6994074C-6878-4095-AED1-C8DF1E311E79}" type="sibTrans" cxnId="{18092E5F-21CA-4E75-941D-FDD155C5EA9D}">
      <dgm:prSet/>
      <dgm:spPr/>
      <dgm:t>
        <a:bodyPr/>
        <a:lstStyle/>
        <a:p>
          <a:endParaRPr lang="en-US"/>
        </a:p>
      </dgm:t>
    </dgm:pt>
    <dgm:pt modelId="{DFB945AB-17EF-4FD2-B923-835F5D655FCA}">
      <dgm:prSet/>
      <dgm:spPr/>
      <dgm:t>
        <a:bodyPr/>
        <a:lstStyle/>
        <a:p>
          <a:r>
            <a:rPr lang="en-US" dirty="0"/>
            <a:t>Rated Voltage: 5V-12VDC</a:t>
          </a:r>
        </a:p>
      </dgm:t>
    </dgm:pt>
    <dgm:pt modelId="{919AFC99-5695-4941-8BDA-2F0254AB2ED5}" type="parTrans" cxnId="{3ED5FAF6-68DB-4094-B9C0-216FEC1742EE}">
      <dgm:prSet/>
      <dgm:spPr/>
      <dgm:t>
        <a:bodyPr/>
        <a:lstStyle/>
        <a:p>
          <a:endParaRPr lang="en-US"/>
        </a:p>
      </dgm:t>
    </dgm:pt>
    <dgm:pt modelId="{FA0EFE89-00D6-44D3-9605-E2E80B2BEF6B}" type="sibTrans" cxnId="{3ED5FAF6-68DB-4094-B9C0-216FEC1742EE}">
      <dgm:prSet/>
      <dgm:spPr/>
      <dgm:t>
        <a:bodyPr/>
        <a:lstStyle/>
        <a:p>
          <a:endParaRPr lang="en-US"/>
        </a:p>
      </dgm:t>
    </dgm:pt>
    <dgm:pt modelId="{6B7510F4-AAC7-4D75-BE38-1EF2B6049E3E}">
      <dgm:prSet/>
      <dgm:spPr/>
      <dgm:t>
        <a:bodyPr/>
        <a:lstStyle/>
        <a:p>
          <a:r>
            <a:rPr lang="en-US"/>
            <a:t>75dB a loud sound for alarm</a:t>
          </a:r>
        </a:p>
      </dgm:t>
    </dgm:pt>
    <dgm:pt modelId="{DE20255F-7729-47C2-900D-A80D638C760C}" type="parTrans" cxnId="{26061C24-6CC2-4CC9-8A3B-9C618453CF11}">
      <dgm:prSet/>
      <dgm:spPr/>
      <dgm:t>
        <a:bodyPr/>
        <a:lstStyle/>
        <a:p>
          <a:endParaRPr lang="en-US"/>
        </a:p>
      </dgm:t>
    </dgm:pt>
    <dgm:pt modelId="{C77E6EF0-BE8E-4030-9B42-C0181280C444}" type="sibTrans" cxnId="{26061C24-6CC2-4CC9-8A3B-9C618453CF11}">
      <dgm:prSet/>
      <dgm:spPr/>
      <dgm:t>
        <a:bodyPr/>
        <a:lstStyle/>
        <a:p>
          <a:endParaRPr lang="en-US"/>
        </a:p>
      </dgm:t>
    </dgm:pt>
    <dgm:pt modelId="{124C5A87-AC62-42D5-865A-29E590FA785E}">
      <dgm:prSet/>
      <dgm:spPr/>
      <dgm:t>
        <a:bodyPr/>
        <a:lstStyle/>
        <a:p>
          <a:r>
            <a:rPr lang="en-US"/>
            <a:t>Active drive inside buzzer and simplify your design, only needs to control buzzer on or off</a:t>
          </a:r>
        </a:p>
      </dgm:t>
    </dgm:pt>
    <dgm:pt modelId="{9BFA0D52-EB3D-457B-834B-6E3725D59959}" type="parTrans" cxnId="{25582B69-4F6F-4076-9836-59B7092DD035}">
      <dgm:prSet/>
      <dgm:spPr/>
      <dgm:t>
        <a:bodyPr/>
        <a:lstStyle/>
        <a:p>
          <a:endParaRPr lang="en-US"/>
        </a:p>
      </dgm:t>
    </dgm:pt>
    <dgm:pt modelId="{1FBE4D16-02F5-4A6B-A385-351FFB243B69}" type="sibTrans" cxnId="{25582B69-4F6F-4076-9836-59B7092DD035}">
      <dgm:prSet/>
      <dgm:spPr/>
      <dgm:t>
        <a:bodyPr/>
        <a:lstStyle/>
        <a:p>
          <a:endParaRPr lang="en-US"/>
        </a:p>
      </dgm:t>
    </dgm:pt>
    <dgm:pt modelId="{DE612EFB-D8F4-4247-B496-FEEE41BB9487}">
      <dgm:prSet/>
      <dgm:spPr/>
      <dgm:t>
        <a:bodyPr/>
        <a:lstStyle/>
        <a:p>
          <a:r>
            <a:rPr lang="en-US"/>
            <a:t>Widely used in security and home alarm system, or other areas needs sound alarm</a:t>
          </a:r>
        </a:p>
      </dgm:t>
    </dgm:pt>
    <dgm:pt modelId="{5BEF3BDB-966E-41CE-9EC7-96AF6D6D0E6F}" type="parTrans" cxnId="{7AD54E40-DE00-4D77-BA95-3BCBE91C02CC}">
      <dgm:prSet/>
      <dgm:spPr/>
      <dgm:t>
        <a:bodyPr/>
        <a:lstStyle/>
        <a:p>
          <a:endParaRPr lang="en-US"/>
        </a:p>
      </dgm:t>
    </dgm:pt>
    <dgm:pt modelId="{7F2E0D5E-1416-4500-994D-F03358F17EB0}" type="sibTrans" cxnId="{7AD54E40-DE00-4D77-BA95-3BCBE91C02CC}">
      <dgm:prSet/>
      <dgm:spPr/>
      <dgm:t>
        <a:bodyPr/>
        <a:lstStyle/>
        <a:p>
          <a:endParaRPr lang="en-US"/>
        </a:p>
      </dgm:t>
    </dgm:pt>
    <dgm:pt modelId="{319064D2-A233-457E-B984-300D20EAA833}" type="pres">
      <dgm:prSet presAssocID="{67811490-EBC7-4A0C-AC3F-EBAF8F0E1C2D}" presName="vert0" presStyleCnt="0">
        <dgm:presLayoutVars>
          <dgm:dir/>
          <dgm:animOne val="branch"/>
          <dgm:animLvl val="lvl"/>
        </dgm:presLayoutVars>
      </dgm:prSet>
      <dgm:spPr/>
    </dgm:pt>
    <dgm:pt modelId="{2A926959-1414-4C7F-B8A3-A4F81A6D90E5}" type="pres">
      <dgm:prSet presAssocID="{E1E3DBB0-6070-48BE-99CC-1514AA33F1BB}" presName="thickLine" presStyleLbl="alignNode1" presStyleIdx="0" presStyleCnt="5"/>
      <dgm:spPr/>
    </dgm:pt>
    <dgm:pt modelId="{C1793198-8FAA-4C5C-B5CB-CB5C2BF53997}" type="pres">
      <dgm:prSet presAssocID="{E1E3DBB0-6070-48BE-99CC-1514AA33F1BB}" presName="horz1" presStyleCnt="0"/>
      <dgm:spPr/>
    </dgm:pt>
    <dgm:pt modelId="{E1ECDEEF-A864-4A8D-AF79-7FF362E55C36}" type="pres">
      <dgm:prSet presAssocID="{E1E3DBB0-6070-48BE-99CC-1514AA33F1BB}" presName="tx1" presStyleLbl="revTx" presStyleIdx="0" presStyleCnt="5"/>
      <dgm:spPr/>
    </dgm:pt>
    <dgm:pt modelId="{E6F8C2D6-FE47-4351-A583-744352810B3B}" type="pres">
      <dgm:prSet presAssocID="{E1E3DBB0-6070-48BE-99CC-1514AA33F1BB}" presName="vert1" presStyleCnt="0"/>
      <dgm:spPr/>
    </dgm:pt>
    <dgm:pt modelId="{83B637E6-8909-4255-890C-89219350A213}" type="pres">
      <dgm:prSet presAssocID="{DFB945AB-17EF-4FD2-B923-835F5D655FCA}" presName="thickLine" presStyleLbl="alignNode1" presStyleIdx="1" presStyleCnt="5"/>
      <dgm:spPr/>
    </dgm:pt>
    <dgm:pt modelId="{43678AF5-8F44-464E-A51B-5EDE049588FC}" type="pres">
      <dgm:prSet presAssocID="{DFB945AB-17EF-4FD2-B923-835F5D655FCA}" presName="horz1" presStyleCnt="0"/>
      <dgm:spPr/>
    </dgm:pt>
    <dgm:pt modelId="{873A2220-A398-4D41-B518-160389EDF5B5}" type="pres">
      <dgm:prSet presAssocID="{DFB945AB-17EF-4FD2-B923-835F5D655FCA}" presName="tx1" presStyleLbl="revTx" presStyleIdx="1" presStyleCnt="5"/>
      <dgm:spPr/>
    </dgm:pt>
    <dgm:pt modelId="{1F5E5A72-830D-4235-B5B0-D9325FF7643A}" type="pres">
      <dgm:prSet presAssocID="{DFB945AB-17EF-4FD2-B923-835F5D655FCA}" presName="vert1" presStyleCnt="0"/>
      <dgm:spPr/>
    </dgm:pt>
    <dgm:pt modelId="{5E656E21-9CB1-436A-B0B4-C2BEB6D78EC2}" type="pres">
      <dgm:prSet presAssocID="{6B7510F4-AAC7-4D75-BE38-1EF2B6049E3E}" presName="thickLine" presStyleLbl="alignNode1" presStyleIdx="2" presStyleCnt="5"/>
      <dgm:spPr/>
    </dgm:pt>
    <dgm:pt modelId="{1D1A35C3-B487-43FC-869A-0844EFC70B54}" type="pres">
      <dgm:prSet presAssocID="{6B7510F4-AAC7-4D75-BE38-1EF2B6049E3E}" presName="horz1" presStyleCnt="0"/>
      <dgm:spPr/>
    </dgm:pt>
    <dgm:pt modelId="{1DB8EF77-7737-4D9A-B1EF-4607A0FA1C71}" type="pres">
      <dgm:prSet presAssocID="{6B7510F4-AAC7-4D75-BE38-1EF2B6049E3E}" presName="tx1" presStyleLbl="revTx" presStyleIdx="2" presStyleCnt="5"/>
      <dgm:spPr/>
    </dgm:pt>
    <dgm:pt modelId="{699638FC-D462-4012-8AC1-9562A16CB0D9}" type="pres">
      <dgm:prSet presAssocID="{6B7510F4-AAC7-4D75-BE38-1EF2B6049E3E}" presName="vert1" presStyleCnt="0"/>
      <dgm:spPr/>
    </dgm:pt>
    <dgm:pt modelId="{337E0811-7166-4400-9B6A-088951FE1224}" type="pres">
      <dgm:prSet presAssocID="{124C5A87-AC62-42D5-865A-29E590FA785E}" presName="thickLine" presStyleLbl="alignNode1" presStyleIdx="3" presStyleCnt="5"/>
      <dgm:spPr/>
    </dgm:pt>
    <dgm:pt modelId="{E0D0E27D-37C4-4DF6-AD24-E99963F6FB84}" type="pres">
      <dgm:prSet presAssocID="{124C5A87-AC62-42D5-865A-29E590FA785E}" presName="horz1" presStyleCnt="0"/>
      <dgm:spPr/>
    </dgm:pt>
    <dgm:pt modelId="{A121492D-B0F5-4F85-A75D-C18D6A4B8EAD}" type="pres">
      <dgm:prSet presAssocID="{124C5A87-AC62-42D5-865A-29E590FA785E}" presName="tx1" presStyleLbl="revTx" presStyleIdx="3" presStyleCnt="5"/>
      <dgm:spPr/>
    </dgm:pt>
    <dgm:pt modelId="{66356288-D680-4BB5-8A6F-9F41397BD3EC}" type="pres">
      <dgm:prSet presAssocID="{124C5A87-AC62-42D5-865A-29E590FA785E}" presName="vert1" presStyleCnt="0"/>
      <dgm:spPr/>
    </dgm:pt>
    <dgm:pt modelId="{25861032-A98E-42EC-A5B3-BA5EC6160020}" type="pres">
      <dgm:prSet presAssocID="{DE612EFB-D8F4-4247-B496-FEEE41BB9487}" presName="thickLine" presStyleLbl="alignNode1" presStyleIdx="4" presStyleCnt="5"/>
      <dgm:spPr/>
    </dgm:pt>
    <dgm:pt modelId="{477E6ED1-A8A2-4749-8D7C-34DA6A18ECB0}" type="pres">
      <dgm:prSet presAssocID="{DE612EFB-D8F4-4247-B496-FEEE41BB9487}" presName="horz1" presStyleCnt="0"/>
      <dgm:spPr/>
    </dgm:pt>
    <dgm:pt modelId="{40138375-719A-43C2-9755-C63FE3665EE1}" type="pres">
      <dgm:prSet presAssocID="{DE612EFB-D8F4-4247-B496-FEEE41BB9487}" presName="tx1" presStyleLbl="revTx" presStyleIdx="4" presStyleCnt="5"/>
      <dgm:spPr/>
    </dgm:pt>
    <dgm:pt modelId="{0BD1F88F-E7D9-4027-B152-703789309F38}" type="pres">
      <dgm:prSet presAssocID="{DE612EFB-D8F4-4247-B496-FEEE41BB9487}" presName="vert1" presStyleCnt="0"/>
      <dgm:spPr/>
    </dgm:pt>
  </dgm:ptLst>
  <dgm:cxnLst>
    <dgm:cxn modelId="{26061C24-6CC2-4CC9-8A3B-9C618453CF11}" srcId="{67811490-EBC7-4A0C-AC3F-EBAF8F0E1C2D}" destId="{6B7510F4-AAC7-4D75-BE38-1EF2B6049E3E}" srcOrd="2" destOrd="0" parTransId="{DE20255F-7729-47C2-900D-A80D638C760C}" sibTransId="{C77E6EF0-BE8E-4030-9B42-C0181280C444}"/>
    <dgm:cxn modelId="{7AD54E40-DE00-4D77-BA95-3BCBE91C02CC}" srcId="{67811490-EBC7-4A0C-AC3F-EBAF8F0E1C2D}" destId="{DE612EFB-D8F4-4247-B496-FEEE41BB9487}" srcOrd="4" destOrd="0" parTransId="{5BEF3BDB-966E-41CE-9EC7-96AF6D6D0E6F}" sibTransId="{7F2E0D5E-1416-4500-994D-F03358F17EB0}"/>
    <dgm:cxn modelId="{18092E5F-21CA-4E75-941D-FDD155C5EA9D}" srcId="{67811490-EBC7-4A0C-AC3F-EBAF8F0E1C2D}" destId="{E1E3DBB0-6070-48BE-99CC-1514AA33F1BB}" srcOrd="0" destOrd="0" parTransId="{E0E12075-17F9-4F81-9F84-1EF795339BA1}" sibTransId="{6994074C-6878-4095-AED1-C8DF1E311E79}"/>
    <dgm:cxn modelId="{29BE1342-7C62-4CAD-8411-165B818C9790}" type="presOf" srcId="{DE612EFB-D8F4-4247-B496-FEEE41BB9487}" destId="{40138375-719A-43C2-9755-C63FE3665EE1}" srcOrd="0" destOrd="0" presId="urn:microsoft.com/office/officeart/2008/layout/LinedList"/>
    <dgm:cxn modelId="{5D8C6245-6C5D-4DD1-A7F3-CDB40EFA6D90}" type="presOf" srcId="{E1E3DBB0-6070-48BE-99CC-1514AA33F1BB}" destId="{E1ECDEEF-A864-4A8D-AF79-7FF362E55C36}" srcOrd="0" destOrd="0" presId="urn:microsoft.com/office/officeart/2008/layout/LinedList"/>
    <dgm:cxn modelId="{25582B69-4F6F-4076-9836-59B7092DD035}" srcId="{67811490-EBC7-4A0C-AC3F-EBAF8F0E1C2D}" destId="{124C5A87-AC62-42D5-865A-29E590FA785E}" srcOrd="3" destOrd="0" parTransId="{9BFA0D52-EB3D-457B-834B-6E3725D59959}" sibTransId="{1FBE4D16-02F5-4A6B-A385-351FFB243B69}"/>
    <dgm:cxn modelId="{64146552-E4D2-4862-AEA5-20FB926C3E72}" type="presOf" srcId="{DFB945AB-17EF-4FD2-B923-835F5D655FCA}" destId="{873A2220-A398-4D41-B518-160389EDF5B5}" srcOrd="0" destOrd="0" presId="urn:microsoft.com/office/officeart/2008/layout/LinedList"/>
    <dgm:cxn modelId="{A0DDB884-6F4F-4150-BA31-0F463CBFBFC1}" type="presOf" srcId="{124C5A87-AC62-42D5-865A-29E590FA785E}" destId="{A121492D-B0F5-4F85-A75D-C18D6A4B8EAD}" srcOrd="0" destOrd="0" presId="urn:microsoft.com/office/officeart/2008/layout/LinedList"/>
    <dgm:cxn modelId="{0BDA8D99-F970-4011-AACE-450951BE0060}" type="presOf" srcId="{6B7510F4-AAC7-4D75-BE38-1EF2B6049E3E}" destId="{1DB8EF77-7737-4D9A-B1EF-4607A0FA1C71}" srcOrd="0" destOrd="0" presId="urn:microsoft.com/office/officeart/2008/layout/LinedList"/>
    <dgm:cxn modelId="{FFC8E1BE-7C59-4C48-B4AC-00A56644322F}" type="presOf" srcId="{67811490-EBC7-4A0C-AC3F-EBAF8F0E1C2D}" destId="{319064D2-A233-457E-B984-300D20EAA833}" srcOrd="0" destOrd="0" presId="urn:microsoft.com/office/officeart/2008/layout/LinedList"/>
    <dgm:cxn modelId="{3ED5FAF6-68DB-4094-B9C0-216FEC1742EE}" srcId="{67811490-EBC7-4A0C-AC3F-EBAF8F0E1C2D}" destId="{DFB945AB-17EF-4FD2-B923-835F5D655FCA}" srcOrd="1" destOrd="0" parTransId="{919AFC99-5695-4941-8BDA-2F0254AB2ED5}" sibTransId="{FA0EFE89-00D6-44D3-9605-E2E80B2BEF6B}"/>
    <dgm:cxn modelId="{6EF98F9A-BC0C-488B-96DE-B449BF08EC73}" type="presParOf" srcId="{319064D2-A233-457E-B984-300D20EAA833}" destId="{2A926959-1414-4C7F-B8A3-A4F81A6D90E5}" srcOrd="0" destOrd="0" presId="urn:microsoft.com/office/officeart/2008/layout/LinedList"/>
    <dgm:cxn modelId="{1D7BC248-A8FB-4F9C-9F6B-C4BD3956A32C}" type="presParOf" srcId="{319064D2-A233-457E-B984-300D20EAA833}" destId="{C1793198-8FAA-4C5C-B5CB-CB5C2BF53997}" srcOrd="1" destOrd="0" presId="urn:microsoft.com/office/officeart/2008/layout/LinedList"/>
    <dgm:cxn modelId="{90EE75C2-BAFA-464A-8265-771109CC8A1F}" type="presParOf" srcId="{C1793198-8FAA-4C5C-B5CB-CB5C2BF53997}" destId="{E1ECDEEF-A864-4A8D-AF79-7FF362E55C36}" srcOrd="0" destOrd="0" presId="urn:microsoft.com/office/officeart/2008/layout/LinedList"/>
    <dgm:cxn modelId="{E2A85709-7A09-48BE-9A72-03C258A8D51D}" type="presParOf" srcId="{C1793198-8FAA-4C5C-B5CB-CB5C2BF53997}" destId="{E6F8C2D6-FE47-4351-A583-744352810B3B}" srcOrd="1" destOrd="0" presId="urn:microsoft.com/office/officeart/2008/layout/LinedList"/>
    <dgm:cxn modelId="{A873455F-FF05-48BD-8BFC-D253E18D5BA4}" type="presParOf" srcId="{319064D2-A233-457E-B984-300D20EAA833}" destId="{83B637E6-8909-4255-890C-89219350A213}" srcOrd="2" destOrd="0" presId="urn:microsoft.com/office/officeart/2008/layout/LinedList"/>
    <dgm:cxn modelId="{9E9CF9F4-ADE3-419D-A0B9-DB3F1C63F9DE}" type="presParOf" srcId="{319064D2-A233-457E-B984-300D20EAA833}" destId="{43678AF5-8F44-464E-A51B-5EDE049588FC}" srcOrd="3" destOrd="0" presId="urn:microsoft.com/office/officeart/2008/layout/LinedList"/>
    <dgm:cxn modelId="{0898A956-416E-4EDD-A9AA-1A3A612A7B1E}" type="presParOf" srcId="{43678AF5-8F44-464E-A51B-5EDE049588FC}" destId="{873A2220-A398-4D41-B518-160389EDF5B5}" srcOrd="0" destOrd="0" presId="urn:microsoft.com/office/officeart/2008/layout/LinedList"/>
    <dgm:cxn modelId="{B0A28013-F163-4331-B464-5EE9D6AC72E5}" type="presParOf" srcId="{43678AF5-8F44-464E-A51B-5EDE049588FC}" destId="{1F5E5A72-830D-4235-B5B0-D9325FF7643A}" srcOrd="1" destOrd="0" presId="urn:microsoft.com/office/officeart/2008/layout/LinedList"/>
    <dgm:cxn modelId="{83E3202B-CCA8-4B88-873C-52E176D4794D}" type="presParOf" srcId="{319064D2-A233-457E-B984-300D20EAA833}" destId="{5E656E21-9CB1-436A-B0B4-C2BEB6D78EC2}" srcOrd="4" destOrd="0" presId="urn:microsoft.com/office/officeart/2008/layout/LinedList"/>
    <dgm:cxn modelId="{D3FE2CCF-E3C5-41E6-9CAD-521083E38017}" type="presParOf" srcId="{319064D2-A233-457E-B984-300D20EAA833}" destId="{1D1A35C3-B487-43FC-869A-0844EFC70B54}" srcOrd="5" destOrd="0" presId="urn:microsoft.com/office/officeart/2008/layout/LinedList"/>
    <dgm:cxn modelId="{44F1680D-9410-4D94-9E4A-96DB80BC29E2}" type="presParOf" srcId="{1D1A35C3-B487-43FC-869A-0844EFC70B54}" destId="{1DB8EF77-7737-4D9A-B1EF-4607A0FA1C71}" srcOrd="0" destOrd="0" presId="urn:microsoft.com/office/officeart/2008/layout/LinedList"/>
    <dgm:cxn modelId="{F4D962B7-6DCD-4F24-AA59-8BF5643E7E3E}" type="presParOf" srcId="{1D1A35C3-B487-43FC-869A-0844EFC70B54}" destId="{699638FC-D462-4012-8AC1-9562A16CB0D9}" srcOrd="1" destOrd="0" presId="urn:microsoft.com/office/officeart/2008/layout/LinedList"/>
    <dgm:cxn modelId="{6B5DDF98-A6C2-4460-850E-BE55A3C2E1A8}" type="presParOf" srcId="{319064D2-A233-457E-B984-300D20EAA833}" destId="{337E0811-7166-4400-9B6A-088951FE1224}" srcOrd="6" destOrd="0" presId="urn:microsoft.com/office/officeart/2008/layout/LinedList"/>
    <dgm:cxn modelId="{EACA4E45-448F-4082-8BB2-DB11C40FE42F}" type="presParOf" srcId="{319064D2-A233-457E-B984-300D20EAA833}" destId="{E0D0E27D-37C4-4DF6-AD24-E99963F6FB84}" srcOrd="7" destOrd="0" presId="urn:microsoft.com/office/officeart/2008/layout/LinedList"/>
    <dgm:cxn modelId="{B350202F-15FC-4CC5-8208-44851DD0CC62}" type="presParOf" srcId="{E0D0E27D-37C4-4DF6-AD24-E99963F6FB84}" destId="{A121492D-B0F5-4F85-A75D-C18D6A4B8EAD}" srcOrd="0" destOrd="0" presId="urn:microsoft.com/office/officeart/2008/layout/LinedList"/>
    <dgm:cxn modelId="{C885B7B8-D93A-4CD1-BA72-FA08E1D2BE36}" type="presParOf" srcId="{E0D0E27D-37C4-4DF6-AD24-E99963F6FB84}" destId="{66356288-D680-4BB5-8A6F-9F41397BD3EC}" srcOrd="1" destOrd="0" presId="urn:microsoft.com/office/officeart/2008/layout/LinedList"/>
    <dgm:cxn modelId="{73B48F81-15AD-405A-B7C2-F8FCE57AD6F2}" type="presParOf" srcId="{319064D2-A233-457E-B984-300D20EAA833}" destId="{25861032-A98E-42EC-A5B3-BA5EC6160020}" srcOrd="8" destOrd="0" presId="urn:microsoft.com/office/officeart/2008/layout/LinedList"/>
    <dgm:cxn modelId="{A4D5EB6A-E7DE-4AF7-80C1-254BB187BB21}" type="presParOf" srcId="{319064D2-A233-457E-B984-300D20EAA833}" destId="{477E6ED1-A8A2-4749-8D7C-34DA6A18ECB0}" srcOrd="9" destOrd="0" presId="urn:microsoft.com/office/officeart/2008/layout/LinedList"/>
    <dgm:cxn modelId="{0352AD95-C094-49DB-90F8-EB1D02E8E06A}" type="presParOf" srcId="{477E6ED1-A8A2-4749-8D7C-34DA6A18ECB0}" destId="{40138375-719A-43C2-9755-C63FE3665EE1}" srcOrd="0" destOrd="0" presId="urn:microsoft.com/office/officeart/2008/layout/LinedList"/>
    <dgm:cxn modelId="{C28830CD-580C-4C87-B69C-7E23E9B34C93}" type="presParOf" srcId="{477E6ED1-A8A2-4749-8D7C-34DA6A18ECB0}" destId="{0BD1F88F-E7D9-4027-B152-703789309F3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926959-1414-4C7F-B8A3-A4F81A6D90E5}">
      <dsp:nvSpPr>
        <dsp:cNvPr id="0" name=""/>
        <dsp:cNvSpPr/>
      </dsp:nvSpPr>
      <dsp:spPr>
        <a:xfrm>
          <a:off x="0" y="460"/>
          <a:ext cx="662050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ECDEEF-A864-4A8D-AF79-7FF362E55C36}">
      <dsp:nvSpPr>
        <dsp:cNvPr id="0" name=""/>
        <dsp:cNvSpPr/>
      </dsp:nvSpPr>
      <dsp:spPr>
        <a:xfrm>
          <a:off x="0" y="460"/>
          <a:ext cx="6620505" cy="754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In this project, Mechanical buzzer is used with the following features:</a:t>
          </a:r>
          <a:endParaRPr lang="en-US" sz="2100" kern="1200" dirty="0"/>
        </a:p>
      </dsp:txBody>
      <dsp:txXfrm>
        <a:off x="0" y="460"/>
        <a:ext cx="6620505" cy="754417"/>
      </dsp:txXfrm>
    </dsp:sp>
    <dsp:sp modelId="{83B637E6-8909-4255-890C-89219350A213}">
      <dsp:nvSpPr>
        <dsp:cNvPr id="0" name=""/>
        <dsp:cNvSpPr/>
      </dsp:nvSpPr>
      <dsp:spPr>
        <a:xfrm>
          <a:off x="0" y="754878"/>
          <a:ext cx="662050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3A2220-A398-4D41-B518-160389EDF5B5}">
      <dsp:nvSpPr>
        <dsp:cNvPr id="0" name=""/>
        <dsp:cNvSpPr/>
      </dsp:nvSpPr>
      <dsp:spPr>
        <a:xfrm>
          <a:off x="0" y="754878"/>
          <a:ext cx="6620505" cy="754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Rated Voltage: 5V-12VDC</a:t>
          </a:r>
        </a:p>
      </dsp:txBody>
      <dsp:txXfrm>
        <a:off x="0" y="754878"/>
        <a:ext cx="6620505" cy="754417"/>
      </dsp:txXfrm>
    </dsp:sp>
    <dsp:sp modelId="{5E656E21-9CB1-436A-B0B4-C2BEB6D78EC2}">
      <dsp:nvSpPr>
        <dsp:cNvPr id="0" name=""/>
        <dsp:cNvSpPr/>
      </dsp:nvSpPr>
      <dsp:spPr>
        <a:xfrm>
          <a:off x="0" y="1509296"/>
          <a:ext cx="662050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B8EF77-7737-4D9A-B1EF-4607A0FA1C71}">
      <dsp:nvSpPr>
        <dsp:cNvPr id="0" name=""/>
        <dsp:cNvSpPr/>
      </dsp:nvSpPr>
      <dsp:spPr>
        <a:xfrm>
          <a:off x="0" y="1509296"/>
          <a:ext cx="6620505" cy="754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75dB a loud sound for alarm</a:t>
          </a:r>
        </a:p>
      </dsp:txBody>
      <dsp:txXfrm>
        <a:off x="0" y="1509296"/>
        <a:ext cx="6620505" cy="754417"/>
      </dsp:txXfrm>
    </dsp:sp>
    <dsp:sp modelId="{337E0811-7166-4400-9B6A-088951FE1224}">
      <dsp:nvSpPr>
        <dsp:cNvPr id="0" name=""/>
        <dsp:cNvSpPr/>
      </dsp:nvSpPr>
      <dsp:spPr>
        <a:xfrm>
          <a:off x="0" y="2263713"/>
          <a:ext cx="662050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21492D-B0F5-4F85-A75D-C18D6A4B8EAD}">
      <dsp:nvSpPr>
        <dsp:cNvPr id="0" name=""/>
        <dsp:cNvSpPr/>
      </dsp:nvSpPr>
      <dsp:spPr>
        <a:xfrm>
          <a:off x="0" y="2263713"/>
          <a:ext cx="6620505" cy="754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Active drive inside buzzer and simplify your design, only needs to control buzzer on or off</a:t>
          </a:r>
        </a:p>
      </dsp:txBody>
      <dsp:txXfrm>
        <a:off x="0" y="2263713"/>
        <a:ext cx="6620505" cy="754417"/>
      </dsp:txXfrm>
    </dsp:sp>
    <dsp:sp modelId="{25861032-A98E-42EC-A5B3-BA5EC6160020}">
      <dsp:nvSpPr>
        <dsp:cNvPr id="0" name=""/>
        <dsp:cNvSpPr/>
      </dsp:nvSpPr>
      <dsp:spPr>
        <a:xfrm>
          <a:off x="0" y="3018131"/>
          <a:ext cx="662050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138375-719A-43C2-9755-C63FE3665EE1}">
      <dsp:nvSpPr>
        <dsp:cNvPr id="0" name=""/>
        <dsp:cNvSpPr/>
      </dsp:nvSpPr>
      <dsp:spPr>
        <a:xfrm>
          <a:off x="0" y="3018131"/>
          <a:ext cx="6620505" cy="754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Widely used in security and home alarm system, or other areas needs sound alarm</a:t>
          </a:r>
        </a:p>
      </dsp:txBody>
      <dsp:txXfrm>
        <a:off x="0" y="3018131"/>
        <a:ext cx="6620505" cy="7544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76D50-6FB8-4E33-B49A-57F3F1D436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809529-0CD2-4DC4-8274-AC8B983B68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AD504-CD58-4DE9-BA87-9AC477EBB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4A369-F2F6-45B0-8D5C-8418CC8E9AEF}" type="datetimeFigureOut">
              <a:rPr lang="en-CA" smtClean="0"/>
              <a:t>2021-02-28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BE85A-AAC0-44CE-82EA-8E1A817C1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B47DD-9B87-476A-B9FA-A0B7CD80B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D68C0-7124-4108-9AA8-FAE94C2006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0962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710C3-DDC4-4037-8934-DA99AD1EA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B5974F-408B-433E-8562-3673B185D4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7A9E9-1DA9-409F-A06C-9357F39F0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4A369-F2F6-45B0-8D5C-8418CC8E9AEF}" type="datetimeFigureOut">
              <a:rPr lang="en-CA" smtClean="0"/>
              <a:t>2021-02-28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961B1-110E-47CA-9C4A-0DE23FFEF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A0D71-37C3-4CE8-A1BD-FCC8E57A2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D68C0-7124-4108-9AA8-FAE94C2006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3616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0FE4D8-A3B0-4AFC-83A8-EB2425FED5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185202-00FF-451D-AE52-C36CF2A2FC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D82EEC-7D7E-4C57-BA72-699C0CE88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4A369-F2F6-45B0-8D5C-8418CC8E9AEF}" type="datetimeFigureOut">
              <a:rPr lang="en-CA" smtClean="0"/>
              <a:t>2021-02-28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B92FC-641C-40BA-8581-CF4E74A60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8DD8F-87EE-4EFA-8EB0-DC9A5427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D68C0-7124-4108-9AA8-FAE94C2006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9094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7DBB-3E29-49E9-90E6-830E71C7B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CB388-6686-4BDF-8825-58351814D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9351F-F1F8-4C70-968F-279F35110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4A369-F2F6-45B0-8D5C-8418CC8E9AEF}" type="datetimeFigureOut">
              <a:rPr lang="en-CA" smtClean="0"/>
              <a:t>2021-02-28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2A3C1-20A3-46DC-B8EC-C59CA3BDC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30FD1-391D-4DC8-83CB-CFFA9C678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D68C0-7124-4108-9AA8-FAE94C2006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3037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9903D-2D6D-4DF2-A85C-1916096E8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C8194-4884-4BEB-92EA-394C1AAA4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9C6B1-6D94-46EE-B676-EDA4992A3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4A369-F2F6-45B0-8D5C-8418CC8E9AEF}" type="datetimeFigureOut">
              <a:rPr lang="en-CA" smtClean="0"/>
              <a:t>2021-02-28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30334-48E2-4445-B169-C580EF64F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FEE5C-EDCF-404B-BDDC-DB608E810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D68C0-7124-4108-9AA8-FAE94C2006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6672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A1922-8424-4772-BB27-9B4F1A003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42AAD-A94F-4740-8B6F-4AA7984CE3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9BF2E1-27C8-4509-AA05-F083B0B430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3C9694-2587-4F07-9B2A-26B5AF911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4A369-F2F6-45B0-8D5C-8418CC8E9AEF}" type="datetimeFigureOut">
              <a:rPr lang="en-CA" smtClean="0"/>
              <a:t>2021-02-28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96090B-358B-4BB6-A5A6-F42452D15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6EAAF0-E055-45AD-804E-BD2C1A330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D68C0-7124-4108-9AA8-FAE94C2006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1387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D8678-AB79-4ED3-AEBC-AD4493AF3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3FD4D8-B987-4BE1-8325-B1FEFD6BC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8F6641-AE82-4534-8B28-F782BA0D2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DBCE7-DACE-4866-B8B9-4971552FCC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57CA8A-EFAD-4B40-9BE1-282B10E694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CDE12B-0A45-4D57-A25E-F8566E007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4A369-F2F6-45B0-8D5C-8418CC8E9AEF}" type="datetimeFigureOut">
              <a:rPr lang="en-CA" smtClean="0"/>
              <a:t>2021-02-28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E9E500-E3B3-4844-8242-F216603D4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CE2B28-C44A-4C8B-9DAA-33AB8A1D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D68C0-7124-4108-9AA8-FAE94C2006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7890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056CF-C2B0-4CA7-89AE-5FFE0AF48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21DA5C-78A4-4AD5-AAD1-90064CB66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4A369-F2F6-45B0-8D5C-8418CC8E9AEF}" type="datetimeFigureOut">
              <a:rPr lang="en-CA" smtClean="0"/>
              <a:t>2021-02-28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45D951-4FC5-4764-A82F-8909B412F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CD190B-A813-4354-B5F6-A8C3A471C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D68C0-7124-4108-9AA8-FAE94C2006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149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48CA9F-3D2B-4ED5-92AC-148941DAF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4A369-F2F6-45B0-8D5C-8418CC8E9AEF}" type="datetimeFigureOut">
              <a:rPr lang="en-CA" smtClean="0"/>
              <a:t>2021-02-28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030C2F-00A8-4AAB-BED6-140DF1F5A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6F1438-143B-4B25-BBBE-082D480CF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D68C0-7124-4108-9AA8-FAE94C2006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7537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C4E60-F5DE-4155-98FF-A1EDC796D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DB5E2-FC71-4A12-9BFD-C4C75952D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CFD6AA-FCA0-4FDE-8A1D-8E3E56F9B7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FFC67A-C557-4666-B569-7779C469E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4A369-F2F6-45B0-8D5C-8418CC8E9AEF}" type="datetimeFigureOut">
              <a:rPr lang="en-CA" smtClean="0"/>
              <a:t>2021-02-28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78ED28-D0BA-487A-9AEE-14B4C2034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114427-E9B1-4175-8468-9A25E51B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D68C0-7124-4108-9AA8-FAE94C2006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787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10105-8DF1-4E88-B22F-2C63E7CD2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AFCC61-C9BB-44DA-92C9-B5E8C89E5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FFA710-FE34-4A07-B4A5-84231B1C7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635E94-6E92-4478-B235-3FA57F019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4A369-F2F6-45B0-8D5C-8418CC8E9AEF}" type="datetimeFigureOut">
              <a:rPr lang="en-CA" smtClean="0"/>
              <a:t>2021-02-28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9EB99D-CEEF-4C28-8C45-3E139CFAF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258A5A-1059-4AA1-95CE-C94C20CD2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D68C0-7124-4108-9AA8-FAE94C2006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6591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EEA9E7-212D-4569-8E57-EF5970F64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E4116A-A439-44B9-BEB9-40702154F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01CDB-1A73-4249-A98D-3F2586220E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F4A369-F2F6-45B0-8D5C-8418CC8E9AEF}" type="datetimeFigureOut">
              <a:rPr lang="en-CA" smtClean="0"/>
              <a:t>2021-02-28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9983C-46B2-4009-B2DC-35A655AC32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86F1D-C20E-45D3-9F97-40A71FCBE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D68C0-7124-4108-9AA8-FAE94C2006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8487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uzzer#:~:text=History-,Electromechanical,which%20had%20a%20softer%20tone" TargetMode="External"/><Relationship Id="rId2" Type="http://schemas.openxmlformats.org/officeDocument/2006/relationships/hyperlink" Target="http://www.elinux.org/Beagleboard:BeagleBoneBlack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eeksforgeeks.org/gcc-command-in-linux-with-examples/#:~:text=GCC%20stands%20for%20GNU%20Compiler,C%20and%20Objective%20C%2B%2B" TargetMode="External"/><Relationship Id="rId5" Type="http://schemas.openxmlformats.org/officeDocument/2006/relationships/hyperlink" Target="https://github.com/shabaz123/iobb/blob/master/BBBio_lib/BBBiolib.c" TargetMode="External"/><Relationship Id="rId4" Type="http://schemas.openxmlformats.org/officeDocument/2006/relationships/hyperlink" Target="https://www.element14.com/community/community/designcenter/single-board-computers/next-genbeaglebone/blog/2013/10/10/bbb--beaglebone-black-io-library-for-c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r.pro/linux/tutorial/basic-linux-commands-for-beginners" TargetMode="External"/><Relationship Id="rId2" Type="http://schemas.openxmlformats.org/officeDocument/2006/relationships/hyperlink" Target="https://linuxize.com/post/how-to-use-nano-text-edito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qprographx.com/index.php?main_page=product_info&amp;products_id=310963" TargetMode="External"/><Relationship Id="rId5" Type="http://schemas.openxmlformats.org/officeDocument/2006/relationships/hyperlink" Target="https://easyeda.com/editor#id=7cda8be44cda42db86c29f6dba7824a9" TargetMode="External"/><Relationship Id="rId4" Type="http://schemas.openxmlformats.org/officeDocument/2006/relationships/hyperlink" Target="https://www.engineersgarage.com/tech-articles/buzzers-types-transducer-indicator-piezo-magnetic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FB946D7-1CA4-446E-8795-007CACFDE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2416F2-BC84-4D7C-80C6-6296C10C3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95338" y="981075"/>
            <a:ext cx="10601325" cy="4552949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C48C0C-51CC-49E4-9A8D-7A256C77E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7097" y="1428750"/>
            <a:ext cx="9117807" cy="2105026"/>
          </a:xfrm>
        </p:spPr>
        <p:txBody>
          <a:bodyPr>
            <a:normAutofit/>
          </a:bodyPr>
          <a:lstStyle/>
          <a:p>
            <a:r>
              <a:rPr lang="en-CA"/>
              <a:t>INTERFACING OF BUZZER WITH BEAGLEBONE BLACK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491635-7F02-46E2-A3D1-193FF474BD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7097" y="3960557"/>
            <a:ext cx="9117807" cy="1097215"/>
          </a:xfrm>
        </p:spPr>
        <p:txBody>
          <a:bodyPr>
            <a:normAutofit/>
          </a:bodyPr>
          <a:lstStyle/>
          <a:p>
            <a:r>
              <a:rPr lang="en-CA"/>
              <a:t>KIRANPREET KAUR GILL</a:t>
            </a:r>
          </a:p>
          <a:p>
            <a:r>
              <a:rPr lang="en-CA"/>
              <a:t>GROUP #2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330623A-AB89-4E04-AC9A-2BAFBF85A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52800" y="3771366"/>
            <a:ext cx="5486400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295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6AAE00-5F92-4E35-B8D2-5B9A3FC830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38" b="6075"/>
          <a:stretch/>
        </p:blipFill>
        <p:spPr>
          <a:xfrm>
            <a:off x="20" y="-223519"/>
            <a:ext cx="12191980" cy="6857999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74F2646-08C7-4051-81DA-751C43A03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099" y="585274"/>
            <a:ext cx="7036051" cy="5492212"/>
          </a:xfrm>
          <a:custGeom>
            <a:avLst/>
            <a:gdLst>
              <a:gd name="connsiteX0" fmla="*/ 0 w 7036051"/>
              <a:gd name="connsiteY0" fmla="*/ 0 h 5492212"/>
              <a:gd name="connsiteX1" fmla="*/ 7036051 w 7036051"/>
              <a:gd name="connsiteY1" fmla="*/ 0 h 5492212"/>
              <a:gd name="connsiteX2" fmla="*/ 7036051 w 7036051"/>
              <a:gd name="connsiteY2" fmla="*/ 5163846 h 5492212"/>
              <a:gd name="connsiteX3" fmla="*/ 7012593 w 7036051"/>
              <a:gd name="connsiteY3" fmla="*/ 5176898 h 5492212"/>
              <a:gd name="connsiteX4" fmla="*/ 6958601 w 7036051"/>
              <a:gd name="connsiteY4" fmla="*/ 5204359 h 5492212"/>
              <a:gd name="connsiteX5" fmla="*/ 6951226 w 7036051"/>
              <a:gd name="connsiteY5" fmla="*/ 5203241 h 5492212"/>
              <a:gd name="connsiteX6" fmla="*/ 6920864 w 7036051"/>
              <a:gd name="connsiteY6" fmla="*/ 5220003 h 5492212"/>
              <a:gd name="connsiteX7" fmla="*/ 6834841 w 7036051"/>
              <a:gd name="connsiteY7" fmla="*/ 5266115 h 5492212"/>
              <a:gd name="connsiteX8" fmla="*/ 6777937 w 7036051"/>
              <a:gd name="connsiteY8" fmla="*/ 5332502 h 5492212"/>
              <a:gd name="connsiteX9" fmla="*/ 6752874 w 7036051"/>
              <a:gd name="connsiteY9" fmla="*/ 5340428 h 5492212"/>
              <a:gd name="connsiteX10" fmla="*/ 6711115 w 7036051"/>
              <a:gd name="connsiteY10" fmla="*/ 5353924 h 5492212"/>
              <a:gd name="connsiteX11" fmla="*/ 6702149 w 7036051"/>
              <a:gd name="connsiteY11" fmla="*/ 5351500 h 5492212"/>
              <a:gd name="connsiteX12" fmla="*/ 6698458 w 7036051"/>
              <a:gd name="connsiteY12" fmla="*/ 5352743 h 5492212"/>
              <a:gd name="connsiteX13" fmla="*/ 6698049 w 7036051"/>
              <a:gd name="connsiteY13" fmla="*/ 5352570 h 5492212"/>
              <a:gd name="connsiteX14" fmla="*/ 6697297 w 7036051"/>
              <a:gd name="connsiteY14" fmla="*/ 5353134 h 5492212"/>
              <a:gd name="connsiteX15" fmla="*/ 6689118 w 7036051"/>
              <a:gd name="connsiteY15" fmla="*/ 5355890 h 5492212"/>
              <a:gd name="connsiteX16" fmla="*/ 6670605 w 7036051"/>
              <a:gd name="connsiteY16" fmla="*/ 5355427 h 5492212"/>
              <a:gd name="connsiteX17" fmla="*/ 6659606 w 7036051"/>
              <a:gd name="connsiteY17" fmla="*/ 5357084 h 5492212"/>
              <a:gd name="connsiteX18" fmla="*/ 6649636 w 7036051"/>
              <a:gd name="connsiteY18" fmla="*/ 5367869 h 5492212"/>
              <a:gd name="connsiteX19" fmla="*/ 6642159 w 7036051"/>
              <a:gd name="connsiteY19" fmla="*/ 5369506 h 5492212"/>
              <a:gd name="connsiteX20" fmla="*/ 6640764 w 7036051"/>
              <a:gd name="connsiteY20" fmla="*/ 5370991 h 5492212"/>
              <a:gd name="connsiteX21" fmla="*/ 6636665 w 7036051"/>
              <a:gd name="connsiteY21" fmla="*/ 5374002 h 5492212"/>
              <a:gd name="connsiteX22" fmla="*/ 6641287 w 7036051"/>
              <a:gd name="connsiteY22" fmla="*/ 5376181 h 5492212"/>
              <a:gd name="connsiteX23" fmla="*/ 6591018 w 7036051"/>
              <a:gd name="connsiteY23" fmla="*/ 5390981 h 5492212"/>
              <a:gd name="connsiteX24" fmla="*/ 6548326 w 7036051"/>
              <a:gd name="connsiteY24" fmla="*/ 5403583 h 5492212"/>
              <a:gd name="connsiteX25" fmla="*/ 6472868 w 7036051"/>
              <a:gd name="connsiteY25" fmla="*/ 5394733 h 5492212"/>
              <a:gd name="connsiteX26" fmla="*/ 6401194 w 7036051"/>
              <a:gd name="connsiteY26" fmla="*/ 5422870 h 5492212"/>
              <a:gd name="connsiteX27" fmla="*/ 6381961 w 7036051"/>
              <a:gd name="connsiteY27" fmla="*/ 5422940 h 5492212"/>
              <a:gd name="connsiteX28" fmla="*/ 6363834 w 7036051"/>
              <a:gd name="connsiteY28" fmla="*/ 5417751 h 5492212"/>
              <a:gd name="connsiteX29" fmla="*/ 6363997 w 7036051"/>
              <a:gd name="connsiteY29" fmla="*/ 5415912 h 5492212"/>
              <a:gd name="connsiteX30" fmla="*/ 6361124 w 7036051"/>
              <a:gd name="connsiteY30" fmla="*/ 5415066 h 5492212"/>
              <a:gd name="connsiteX31" fmla="*/ 6358507 w 7036051"/>
              <a:gd name="connsiteY31" fmla="*/ 5416224 h 5492212"/>
              <a:gd name="connsiteX32" fmla="*/ 6355073 w 7036051"/>
              <a:gd name="connsiteY32" fmla="*/ 5415242 h 5492212"/>
              <a:gd name="connsiteX33" fmla="*/ 6345676 w 7036051"/>
              <a:gd name="connsiteY33" fmla="*/ 5413049 h 5492212"/>
              <a:gd name="connsiteX34" fmla="*/ 6342596 w 7036051"/>
              <a:gd name="connsiteY34" fmla="*/ 5409297 h 5492212"/>
              <a:gd name="connsiteX35" fmla="*/ 6305742 w 7036051"/>
              <a:gd name="connsiteY35" fmla="*/ 5401622 h 5492212"/>
              <a:gd name="connsiteX36" fmla="*/ 6294445 w 7036051"/>
              <a:gd name="connsiteY36" fmla="*/ 5404149 h 5492212"/>
              <a:gd name="connsiteX37" fmla="*/ 6281414 w 7036051"/>
              <a:gd name="connsiteY37" fmla="*/ 5398024 h 5492212"/>
              <a:gd name="connsiteX38" fmla="*/ 6243972 w 7036051"/>
              <a:gd name="connsiteY38" fmla="*/ 5395807 h 5492212"/>
              <a:gd name="connsiteX39" fmla="*/ 6202379 w 7036051"/>
              <a:gd name="connsiteY39" fmla="*/ 5388661 h 5492212"/>
              <a:gd name="connsiteX40" fmla="*/ 6173010 w 7036051"/>
              <a:gd name="connsiteY40" fmla="*/ 5380606 h 5492212"/>
              <a:gd name="connsiteX41" fmla="*/ 6093421 w 7036051"/>
              <a:gd name="connsiteY41" fmla="*/ 5375473 h 5492212"/>
              <a:gd name="connsiteX42" fmla="*/ 5959474 w 7036051"/>
              <a:gd name="connsiteY42" fmla="*/ 5373386 h 5492212"/>
              <a:gd name="connsiteX43" fmla="*/ 5931492 w 7036051"/>
              <a:gd name="connsiteY43" fmla="*/ 5371513 h 5492212"/>
              <a:gd name="connsiteX44" fmla="*/ 5909558 w 7036051"/>
              <a:gd name="connsiteY44" fmla="*/ 5364228 h 5492212"/>
              <a:gd name="connsiteX45" fmla="*/ 5906319 w 7036051"/>
              <a:gd name="connsiteY45" fmla="*/ 5357590 h 5492212"/>
              <a:gd name="connsiteX46" fmla="*/ 5891268 w 7036051"/>
              <a:gd name="connsiteY46" fmla="*/ 5355650 h 5492212"/>
              <a:gd name="connsiteX47" fmla="*/ 5887711 w 7036051"/>
              <a:gd name="connsiteY47" fmla="*/ 5353947 h 5492212"/>
              <a:gd name="connsiteX48" fmla="*/ 5866852 w 7036051"/>
              <a:gd name="connsiteY48" fmla="*/ 5345374 h 5492212"/>
              <a:gd name="connsiteX49" fmla="*/ 5811310 w 7036051"/>
              <a:gd name="connsiteY49" fmla="*/ 5356530 h 5492212"/>
              <a:gd name="connsiteX50" fmla="*/ 5770689 w 7036051"/>
              <a:gd name="connsiteY50" fmla="*/ 5359014 h 5492212"/>
              <a:gd name="connsiteX51" fmla="*/ 5767719 w 7036051"/>
              <a:gd name="connsiteY51" fmla="*/ 5357260 h 5492212"/>
              <a:gd name="connsiteX52" fmla="*/ 5765688 w 7036051"/>
              <a:gd name="connsiteY52" fmla="*/ 5352793 h 5492212"/>
              <a:gd name="connsiteX53" fmla="*/ 5758598 w 7036051"/>
              <a:gd name="connsiteY53" fmla="*/ 5351053 h 5492212"/>
              <a:gd name="connsiteX54" fmla="*/ 5752036 w 7036051"/>
              <a:gd name="connsiteY54" fmla="*/ 5346019 h 5492212"/>
              <a:gd name="connsiteX55" fmla="*/ 5503590 w 7036051"/>
              <a:gd name="connsiteY55" fmla="*/ 5325537 h 5492212"/>
              <a:gd name="connsiteX56" fmla="*/ 5389848 w 7036051"/>
              <a:gd name="connsiteY56" fmla="*/ 5351472 h 5492212"/>
              <a:gd name="connsiteX57" fmla="*/ 5344450 w 7036051"/>
              <a:gd name="connsiteY57" fmla="*/ 5354840 h 5492212"/>
              <a:gd name="connsiteX58" fmla="*/ 5338428 w 7036051"/>
              <a:gd name="connsiteY58" fmla="*/ 5350516 h 5492212"/>
              <a:gd name="connsiteX59" fmla="*/ 5273489 w 7036051"/>
              <a:gd name="connsiteY59" fmla="*/ 5373945 h 5492212"/>
              <a:gd name="connsiteX60" fmla="*/ 5182701 w 7036051"/>
              <a:gd name="connsiteY60" fmla="*/ 5370075 h 5492212"/>
              <a:gd name="connsiteX61" fmla="*/ 5114856 w 7036051"/>
              <a:gd name="connsiteY61" fmla="*/ 5361037 h 5492212"/>
              <a:gd name="connsiteX62" fmla="*/ 5076532 w 7036051"/>
              <a:gd name="connsiteY62" fmla="*/ 5358612 h 5492212"/>
              <a:gd name="connsiteX63" fmla="*/ 5048954 w 7036051"/>
              <a:gd name="connsiteY63" fmla="*/ 5353915 h 5492212"/>
              <a:gd name="connsiteX64" fmla="*/ 4977087 w 7036051"/>
              <a:gd name="connsiteY64" fmla="*/ 5357736 h 5492212"/>
              <a:gd name="connsiteX65" fmla="*/ 4857261 w 7036051"/>
              <a:gd name="connsiteY65" fmla="*/ 5370659 h 5492212"/>
              <a:gd name="connsiteX66" fmla="*/ 4769845 w 7036051"/>
              <a:gd name="connsiteY66" fmla="*/ 5353264 h 5492212"/>
              <a:gd name="connsiteX67" fmla="*/ 4722220 w 7036051"/>
              <a:gd name="connsiteY67" fmla="*/ 5370534 h 5492212"/>
              <a:gd name="connsiteX68" fmla="*/ 4667552 w 7036051"/>
              <a:gd name="connsiteY68" fmla="*/ 5366753 h 5492212"/>
              <a:gd name="connsiteX69" fmla="*/ 4454472 w 7036051"/>
              <a:gd name="connsiteY69" fmla="*/ 5391442 h 5492212"/>
              <a:gd name="connsiteX70" fmla="*/ 4317219 w 7036051"/>
              <a:gd name="connsiteY70" fmla="*/ 5411554 h 5492212"/>
              <a:gd name="connsiteX71" fmla="*/ 4298346 w 7036051"/>
              <a:gd name="connsiteY71" fmla="*/ 5416146 h 5492212"/>
              <a:gd name="connsiteX72" fmla="*/ 4298228 w 7036051"/>
              <a:gd name="connsiteY72" fmla="*/ 5417983 h 5492212"/>
              <a:gd name="connsiteX73" fmla="*/ 4295233 w 7036051"/>
              <a:gd name="connsiteY73" fmla="*/ 5418735 h 5492212"/>
              <a:gd name="connsiteX74" fmla="*/ 4292799 w 7036051"/>
              <a:gd name="connsiteY74" fmla="*/ 5417494 h 5492212"/>
              <a:gd name="connsiteX75" fmla="*/ 4289225 w 7036051"/>
              <a:gd name="connsiteY75" fmla="*/ 5418364 h 5492212"/>
              <a:gd name="connsiteX76" fmla="*/ 4279515 w 7036051"/>
              <a:gd name="connsiteY76" fmla="*/ 5420247 h 5492212"/>
              <a:gd name="connsiteX77" fmla="*/ 4275872 w 7036051"/>
              <a:gd name="connsiteY77" fmla="*/ 5423890 h 5492212"/>
              <a:gd name="connsiteX78" fmla="*/ 4227055 w 7036051"/>
              <a:gd name="connsiteY78" fmla="*/ 5427466 h 5492212"/>
              <a:gd name="connsiteX79" fmla="*/ 4213123 w 7036051"/>
              <a:gd name="connsiteY79" fmla="*/ 5433155 h 5492212"/>
              <a:gd name="connsiteX80" fmla="*/ 4175436 w 7036051"/>
              <a:gd name="connsiteY80" fmla="*/ 5434156 h 5492212"/>
              <a:gd name="connsiteX81" fmla="*/ 4132856 w 7036051"/>
              <a:gd name="connsiteY81" fmla="*/ 5439937 h 5492212"/>
              <a:gd name="connsiteX82" fmla="*/ 4102333 w 7036051"/>
              <a:gd name="connsiteY82" fmla="*/ 5447021 h 5492212"/>
              <a:gd name="connsiteX83" fmla="*/ 4022159 w 7036051"/>
              <a:gd name="connsiteY83" fmla="*/ 5449566 h 5492212"/>
              <a:gd name="connsiteX84" fmla="*/ 3888224 w 7036051"/>
              <a:gd name="connsiteY84" fmla="*/ 5447312 h 5492212"/>
              <a:gd name="connsiteX85" fmla="*/ 3860026 w 7036051"/>
              <a:gd name="connsiteY85" fmla="*/ 5448274 h 5492212"/>
              <a:gd name="connsiteX86" fmla="*/ 3832796 w 7036051"/>
              <a:gd name="connsiteY86" fmla="*/ 5461349 h 5492212"/>
              <a:gd name="connsiteX87" fmla="*/ 3817485 w 7036051"/>
              <a:gd name="connsiteY87" fmla="*/ 5462797 h 5492212"/>
              <a:gd name="connsiteX88" fmla="*/ 3813676 w 7036051"/>
              <a:gd name="connsiteY88" fmla="*/ 5464379 h 5492212"/>
              <a:gd name="connsiteX89" fmla="*/ 3791563 w 7036051"/>
              <a:gd name="connsiteY89" fmla="*/ 5472259 h 5492212"/>
              <a:gd name="connsiteX90" fmla="*/ 3737858 w 7036051"/>
              <a:gd name="connsiteY90" fmla="*/ 5459331 h 5492212"/>
              <a:gd name="connsiteX91" fmla="*/ 3697716 w 7036051"/>
              <a:gd name="connsiteY91" fmla="*/ 5455539 h 5492212"/>
              <a:gd name="connsiteX92" fmla="*/ 3694487 w 7036051"/>
              <a:gd name="connsiteY92" fmla="*/ 5457193 h 5492212"/>
              <a:gd name="connsiteX93" fmla="*/ 3691779 w 7036051"/>
              <a:gd name="connsiteY93" fmla="*/ 5461582 h 5492212"/>
              <a:gd name="connsiteX94" fmla="*/ 3684442 w 7036051"/>
              <a:gd name="connsiteY94" fmla="*/ 5463086 h 5492212"/>
              <a:gd name="connsiteX95" fmla="*/ 3677129 w 7036051"/>
              <a:gd name="connsiteY95" fmla="*/ 5467898 h 5492212"/>
              <a:gd name="connsiteX96" fmla="*/ 3438897 w 7036051"/>
              <a:gd name="connsiteY96" fmla="*/ 5462195 h 5492212"/>
              <a:gd name="connsiteX97" fmla="*/ 3389756 w 7036051"/>
              <a:gd name="connsiteY97" fmla="*/ 5444428 h 5492212"/>
              <a:gd name="connsiteX98" fmla="*/ 3316666 w 7036051"/>
              <a:gd name="connsiteY98" fmla="*/ 5450736 h 5492212"/>
              <a:gd name="connsiteX99" fmla="*/ 3271894 w 7036051"/>
              <a:gd name="connsiteY99" fmla="*/ 5445907 h 5492212"/>
              <a:gd name="connsiteX100" fmla="*/ 3265228 w 7036051"/>
              <a:gd name="connsiteY100" fmla="*/ 5450024 h 5492212"/>
              <a:gd name="connsiteX101" fmla="*/ 3204017 w 7036051"/>
              <a:gd name="connsiteY101" fmla="*/ 5424552 h 5492212"/>
              <a:gd name="connsiteX102" fmla="*/ 3112867 w 7036051"/>
              <a:gd name="connsiteY102" fmla="*/ 5425473 h 5492212"/>
              <a:gd name="connsiteX103" fmla="*/ 3043809 w 7036051"/>
              <a:gd name="connsiteY103" fmla="*/ 5432293 h 5492212"/>
              <a:gd name="connsiteX104" fmla="*/ 3005211 w 7036051"/>
              <a:gd name="connsiteY104" fmla="*/ 5433472 h 5492212"/>
              <a:gd name="connsiteX105" fmla="*/ 2976986 w 7036051"/>
              <a:gd name="connsiteY105" fmla="*/ 5437264 h 5492212"/>
              <a:gd name="connsiteX106" fmla="*/ 2905879 w 7036051"/>
              <a:gd name="connsiteY106" fmla="*/ 5431128 h 5492212"/>
              <a:gd name="connsiteX107" fmla="*/ 2788318 w 7036051"/>
              <a:gd name="connsiteY107" fmla="*/ 5414358 h 5492212"/>
              <a:gd name="connsiteX108" fmla="*/ 2653590 w 7036051"/>
              <a:gd name="connsiteY108" fmla="*/ 5410111 h 5492212"/>
              <a:gd name="connsiteX109" fmla="*/ 2598481 w 7036051"/>
              <a:gd name="connsiteY109" fmla="*/ 5412114 h 5492212"/>
              <a:gd name="connsiteX110" fmla="*/ 2333897 w 7036051"/>
              <a:gd name="connsiteY110" fmla="*/ 5408505 h 5492212"/>
              <a:gd name="connsiteX111" fmla="*/ 2271841 w 7036051"/>
              <a:gd name="connsiteY111" fmla="*/ 5396433 h 5492212"/>
              <a:gd name="connsiteX112" fmla="*/ 2143705 w 7036051"/>
              <a:gd name="connsiteY112" fmla="*/ 5345095 h 5492212"/>
              <a:gd name="connsiteX113" fmla="*/ 1986408 w 7036051"/>
              <a:gd name="connsiteY113" fmla="*/ 5335524 h 5492212"/>
              <a:gd name="connsiteX114" fmla="*/ 1975333 w 7036051"/>
              <a:gd name="connsiteY114" fmla="*/ 5325099 h 5492212"/>
              <a:gd name="connsiteX115" fmla="*/ 1972441 w 7036051"/>
              <a:gd name="connsiteY115" fmla="*/ 5323775 h 5492212"/>
              <a:gd name="connsiteX116" fmla="*/ 1971497 w 7036051"/>
              <a:gd name="connsiteY116" fmla="*/ 5324412 h 5492212"/>
              <a:gd name="connsiteX117" fmla="*/ 1956886 w 7036051"/>
              <a:gd name="connsiteY117" fmla="*/ 5327069 h 5492212"/>
              <a:gd name="connsiteX118" fmla="*/ 1924833 w 7036051"/>
              <a:gd name="connsiteY118" fmla="*/ 5344911 h 5492212"/>
              <a:gd name="connsiteX119" fmla="*/ 1885856 w 7036051"/>
              <a:gd name="connsiteY119" fmla="*/ 5367299 h 5492212"/>
              <a:gd name="connsiteX120" fmla="*/ 1855937 w 7036051"/>
              <a:gd name="connsiteY120" fmla="*/ 5372820 h 5492212"/>
              <a:gd name="connsiteX121" fmla="*/ 1784500 w 7036051"/>
              <a:gd name="connsiteY121" fmla="*/ 5395926 h 5492212"/>
              <a:gd name="connsiteX122" fmla="*/ 1737998 w 7036051"/>
              <a:gd name="connsiteY122" fmla="*/ 5407426 h 5492212"/>
              <a:gd name="connsiteX123" fmla="*/ 1736716 w 7036051"/>
              <a:gd name="connsiteY123" fmla="*/ 5407939 h 5492212"/>
              <a:gd name="connsiteX124" fmla="*/ 1726742 w 7036051"/>
              <a:gd name="connsiteY124" fmla="*/ 5405934 h 5492212"/>
              <a:gd name="connsiteX125" fmla="*/ 1726849 w 7036051"/>
              <a:gd name="connsiteY125" fmla="*/ 5401221 h 5492212"/>
              <a:gd name="connsiteX126" fmla="*/ 1718134 w 7036051"/>
              <a:gd name="connsiteY126" fmla="*/ 5398128 h 5492212"/>
              <a:gd name="connsiteX127" fmla="*/ 1701063 w 7036051"/>
              <a:gd name="connsiteY127" fmla="*/ 5400545 h 5492212"/>
              <a:gd name="connsiteX128" fmla="*/ 1694634 w 7036051"/>
              <a:gd name="connsiteY128" fmla="*/ 5398728 h 5492212"/>
              <a:gd name="connsiteX129" fmla="*/ 1692270 w 7036051"/>
              <a:gd name="connsiteY129" fmla="*/ 5399053 h 5492212"/>
              <a:gd name="connsiteX130" fmla="*/ 1686657 w 7036051"/>
              <a:gd name="connsiteY130" fmla="*/ 5399247 h 5492212"/>
              <a:gd name="connsiteX131" fmla="*/ 1687479 w 7036051"/>
              <a:gd name="connsiteY131" fmla="*/ 5402165 h 5492212"/>
              <a:gd name="connsiteX132" fmla="*/ 1680969 w 7036051"/>
              <a:gd name="connsiteY132" fmla="*/ 5407963 h 5492212"/>
              <a:gd name="connsiteX133" fmla="*/ 1648682 w 7036051"/>
              <a:gd name="connsiteY133" fmla="*/ 5407558 h 5492212"/>
              <a:gd name="connsiteX134" fmla="*/ 1646819 w 7036051"/>
              <a:gd name="connsiteY134" fmla="*/ 5404306 h 5492212"/>
              <a:gd name="connsiteX135" fmla="*/ 1642743 w 7036051"/>
              <a:gd name="connsiteY135" fmla="*/ 5403927 h 5492212"/>
              <a:gd name="connsiteX136" fmla="*/ 1639788 w 7036051"/>
              <a:gd name="connsiteY136" fmla="*/ 5407135 h 5492212"/>
              <a:gd name="connsiteX137" fmla="*/ 1585803 w 7036051"/>
              <a:gd name="connsiteY137" fmla="*/ 5416574 h 5492212"/>
              <a:gd name="connsiteX138" fmla="*/ 1513331 w 7036051"/>
              <a:gd name="connsiteY138" fmla="*/ 5423805 h 5492212"/>
              <a:gd name="connsiteX139" fmla="*/ 1460734 w 7036051"/>
              <a:gd name="connsiteY139" fmla="*/ 5411778 h 5492212"/>
              <a:gd name="connsiteX140" fmla="*/ 1456045 w 7036051"/>
              <a:gd name="connsiteY140" fmla="*/ 5414928 h 5492212"/>
              <a:gd name="connsiteX141" fmla="*/ 1419653 w 7036051"/>
              <a:gd name="connsiteY141" fmla="*/ 5415060 h 5492212"/>
              <a:gd name="connsiteX142" fmla="*/ 1292605 w 7036051"/>
              <a:gd name="connsiteY142" fmla="*/ 5394671 h 5492212"/>
              <a:gd name="connsiteX143" fmla="*/ 1221477 w 7036051"/>
              <a:gd name="connsiteY143" fmla="*/ 5395509 h 5492212"/>
              <a:gd name="connsiteX144" fmla="*/ 1196159 w 7036051"/>
              <a:gd name="connsiteY144" fmla="*/ 5399169 h 5492212"/>
              <a:gd name="connsiteX145" fmla="*/ 1153748 w 7036051"/>
              <a:gd name="connsiteY145" fmla="*/ 5405093 h 5492212"/>
              <a:gd name="connsiteX146" fmla="*/ 1121874 w 7036051"/>
              <a:gd name="connsiteY146" fmla="*/ 5417803 h 5492212"/>
              <a:gd name="connsiteX147" fmla="*/ 1086481 w 7036051"/>
              <a:gd name="connsiteY147" fmla="*/ 5419474 h 5492212"/>
              <a:gd name="connsiteX148" fmla="*/ 1078485 w 7036051"/>
              <a:gd name="connsiteY148" fmla="*/ 5409150 h 5492212"/>
              <a:gd name="connsiteX149" fmla="*/ 1040550 w 7036051"/>
              <a:gd name="connsiteY149" fmla="*/ 5414415 h 5492212"/>
              <a:gd name="connsiteX150" fmla="*/ 982981 w 7036051"/>
              <a:gd name="connsiteY150" fmla="*/ 5423575 h 5492212"/>
              <a:gd name="connsiteX151" fmla="*/ 949836 w 7036051"/>
              <a:gd name="connsiteY151" fmla="*/ 5426093 h 5492212"/>
              <a:gd name="connsiteX152" fmla="*/ 859237 w 7036051"/>
              <a:gd name="connsiteY152" fmla="*/ 5435973 h 5492212"/>
              <a:gd name="connsiteX153" fmla="*/ 768445 w 7036051"/>
              <a:gd name="connsiteY153" fmla="*/ 5448159 h 5492212"/>
              <a:gd name="connsiteX154" fmla="*/ 714393 w 7036051"/>
              <a:gd name="connsiteY154" fmla="*/ 5468302 h 5492212"/>
              <a:gd name="connsiteX155" fmla="*/ 639791 w 7036051"/>
              <a:gd name="connsiteY155" fmla="*/ 5476924 h 5492212"/>
              <a:gd name="connsiteX156" fmla="*/ 627266 w 7036051"/>
              <a:gd name="connsiteY156" fmla="*/ 5480260 h 5492212"/>
              <a:gd name="connsiteX157" fmla="*/ 609977 w 7036051"/>
              <a:gd name="connsiteY157" fmla="*/ 5478891 h 5492212"/>
              <a:gd name="connsiteX158" fmla="*/ 540688 w 7036051"/>
              <a:gd name="connsiteY158" fmla="*/ 5472807 h 5492212"/>
              <a:gd name="connsiteX159" fmla="*/ 486194 w 7036051"/>
              <a:gd name="connsiteY159" fmla="*/ 5462661 h 5492212"/>
              <a:gd name="connsiteX160" fmla="*/ 418164 w 7036051"/>
              <a:gd name="connsiteY160" fmla="*/ 5472485 h 5492212"/>
              <a:gd name="connsiteX161" fmla="*/ 376724 w 7036051"/>
              <a:gd name="connsiteY161" fmla="*/ 5470967 h 5492212"/>
              <a:gd name="connsiteX162" fmla="*/ 308908 w 7036051"/>
              <a:gd name="connsiteY162" fmla="*/ 5457025 h 5492212"/>
              <a:gd name="connsiteX163" fmla="*/ 219416 w 7036051"/>
              <a:gd name="connsiteY163" fmla="*/ 5463995 h 5492212"/>
              <a:gd name="connsiteX164" fmla="*/ 200977 w 7036051"/>
              <a:gd name="connsiteY164" fmla="*/ 5480608 h 5492212"/>
              <a:gd name="connsiteX165" fmla="*/ 176226 w 7036051"/>
              <a:gd name="connsiteY165" fmla="*/ 5491022 h 5492212"/>
              <a:gd name="connsiteX166" fmla="*/ 165702 w 7036051"/>
              <a:gd name="connsiteY166" fmla="*/ 5468604 h 5492212"/>
              <a:gd name="connsiteX167" fmla="*/ 88282 w 7036051"/>
              <a:gd name="connsiteY167" fmla="*/ 5453658 h 5492212"/>
              <a:gd name="connsiteX168" fmla="*/ 49602 w 7036051"/>
              <a:gd name="connsiteY168" fmla="*/ 5448762 h 5492212"/>
              <a:gd name="connsiteX169" fmla="*/ 22844 w 7036051"/>
              <a:gd name="connsiteY169" fmla="*/ 5450459 h 5492212"/>
              <a:gd name="connsiteX170" fmla="*/ 0 w 7036051"/>
              <a:gd name="connsiteY170" fmla="*/ 5447653 h 5492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</a:cxnLst>
            <a:rect l="l" t="t" r="r" b="b"/>
            <a:pathLst>
              <a:path w="7036051" h="5492212">
                <a:moveTo>
                  <a:pt x="0" y="0"/>
                </a:moveTo>
                <a:lnTo>
                  <a:pt x="7036051" y="0"/>
                </a:lnTo>
                <a:lnTo>
                  <a:pt x="7036051" y="5163846"/>
                </a:lnTo>
                <a:lnTo>
                  <a:pt x="7012593" y="5176898"/>
                </a:lnTo>
                <a:cubicBezTo>
                  <a:pt x="7010768" y="5193373"/>
                  <a:pt x="6968133" y="5178026"/>
                  <a:pt x="6958601" y="5204359"/>
                </a:cubicBezTo>
                <a:cubicBezTo>
                  <a:pt x="6956255" y="5203750"/>
                  <a:pt x="6953771" y="5203373"/>
                  <a:pt x="6951226" y="5203241"/>
                </a:cubicBezTo>
                <a:cubicBezTo>
                  <a:pt x="6936441" y="5202478"/>
                  <a:pt x="6922846" y="5209982"/>
                  <a:pt x="6920864" y="5220003"/>
                </a:cubicBezTo>
                <a:cubicBezTo>
                  <a:pt x="6902003" y="5258795"/>
                  <a:pt x="6863469" y="5243876"/>
                  <a:pt x="6834841" y="5266115"/>
                </a:cubicBezTo>
                <a:cubicBezTo>
                  <a:pt x="6800315" y="5289373"/>
                  <a:pt x="6805780" y="5289922"/>
                  <a:pt x="6777937" y="5332502"/>
                </a:cubicBezTo>
                <a:cubicBezTo>
                  <a:pt x="6765321" y="5328518"/>
                  <a:pt x="6759096" y="5331534"/>
                  <a:pt x="6752874" y="5340428"/>
                </a:cubicBezTo>
                <a:cubicBezTo>
                  <a:pt x="6735526" y="5351218"/>
                  <a:pt x="6717730" y="5333264"/>
                  <a:pt x="6711115" y="5353924"/>
                </a:cubicBezTo>
                <a:cubicBezTo>
                  <a:pt x="6709352" y="5351156"/>
                  <a:pt x="6706090" y="5350761"/>
                  <a:pt x="6702149" y="5351500"/>
                </a:cubicBezTo>
                <a:lnTo>
                  <a:pt x="6698458" y="5352743"/>
                </a:lnTo>
                <a:lnTo>
                  <a:pt x="6698049" y="5352570"/>
                </a:lnTo>
                <a:lnTo>
                  <a:pt x="6697297" y="5353134"/>
                </a:lnTo>
                <a:lnTo>
                  <a:pt x="6689118" y="5355890"/>
                </a:lnTo>
                <a:cubicBezTo>
                  <a:pt x="6680171" y="5359440"/>
                  <a:pt x="6671805" y="5362584"/>
                  <a:pt x="6670605" y="5355427"/>
                </a:cubicBezTo>
                <a:cubicBezTo>
                  <a:pt x="6665330" y="5354991"/>
                  <a:pt x="6661976" y="5355734"/>
                  <a:pt x="6659606" y="5357084"/>
                </a:cubicBezTo>
                <a:cubicBezTo>
                  <a:pt x="6654864" y="5359782"/>
                  <a:pt x="6654050" y="5364908"/>
                  <a:pt x="6649636" y="5367869"/>
                </a:cubicBezTo>
                <a:lnTo>
                  <a:pt x="6642159" y="5369506"/>
                </a:lnTo>
                <a:lnTo>
                  <a:pt x="6640764" y="5370991"/>
                </a:lnTo>
                <a:lnTo>
                  <a:pt x="6636665" y="5374002"/>
                </a:lnTo>
                <a:lnTo>
                  <a:pt x="6641287" y="5376181"/>
                </a:lnTo>
                <a:cubicBezTo>
                  <a:pt x="6646080" y="5377976"/>
                  <a:pt x="6597903" y="5386514"/>
                  <a:pt x="6591018" y="5390981"/>
                </a:cubicBezTo>
                <a:lnTo>
                  <a:pt x="6548326" y="5403583"/>
                </a:lnTo>
                <a:lnTo>
                  <a:pt x="6472868" y="5394733"/>
                </a:lnTo>
                <a:cubicBezTo>
                  <a:pt x="6457699" y="5415896"/>
                  <a:pt x="6417760" y="5410703"/>
                  <a:pt x="6401194" y="5422870"/>
                </a:cubicBezTo>
                <a:lnTo>
                  <a:pt x="6381961" y="5422940"/>
                </a:lnTo>
                <a:lnTo>
                  <a:pt x="6363834" y="5417751"/>
                </a:lnTo>
                <a:lnTo>
                  <a:pt x="6363997" y="5415912"/>
                </a:lnTo>
                <a:cubicBezTo>
                  <a:pt x="6363602" y="5414702"/>
                  <a:pt x="6362617" y="5414594"/>
                  <a:pt x="6361124" y="5415066"/>
                </a:cubicBezTo>
                <a:lnTo>
                  <a:pt x="6358507" y="5416224"/>
                </a:lnTo>
                <a:lnTo>
                  <a:pt x="6355073" y="5415242"/>
                </a:lnTo>
                <a:lnTo>
                  <a:pt x="6345676" y="5413049"/>
                </a:lnTo>
                <a:lnTo>
                  <a:pt x="6342596" y="5409297"/>
                </a:lnTo>
                <a:cubicBezTo>
                  <a:pt x="6333502" y="5403420"/>
                  <a:pt x="6312379" y="5410664"/>
                  <a:pt x="6305742" y="5401622"/>
                </a:cubicBezTo>
                <a:lnTo>
                  <a:pt x="6294445" y="5404149"/>
                </a:lnTo>
                <a:lnTo>
                  <a:pt x="6281414" y="5398024"/>
                </a:lnTo>
                <a:cubicBezTo>
                  <a:pt x="6269392" y="5392983"/>
                  <a:pt x="6257013" y="5390092"/>
                  <a:pt x="6243972" y="5395807"/>
                </a:cubicBezTo>
                <a:cubicBezTo>
                  <a:pt x="6248312" y="5382942"/>
                  <a:pt x="6211634" y="5399629"/>
                  <a:pt x="6202379" y="5388661"/>
                </a:cubicBezTo>
                <a:cubicBezTo>
                  <a:pt x="6196568" y="5379556"/>
                  <a:pt x="6184084" y="5382499"/>
                  <a:pt x="6173010" y="5380606"/>
                </a:cubicBezTo>
                <a:cubicBezTo>
                  <a:pt x="6162384" y="5372079"/>
                  <a:pt x="6109972" y="5371285"/>
                  <a:pt x="6093421" y="5375473"/>
                </a:cubicBezTo>
                <a:cubicBezTo>
                  <a:pt x="6048943" y="5392971"/>
                  <a:pt x="5995413" y="5360396"/>
                  <a:pt x="5959474" y="5373386"/>
                </a:cubicBezTo>
                <a:cubicBezTo>
                  <a:pt x="5949048" y="5374123"/>
                  <a:pt x="5939860" y="5373301"/>
                  <a:pt x="5931492" y="5371513"/>
                </a:cubicBezTo>
                <a:lnTo>
                  <a:pt x="5909558" y="5364228"/>
                </a:lnTo>
                <a:lnTo>
                  <a:pt x="5906319" y="5357590"/>
                </a:lnTo>
                <a:lnTo>
                  <a:pt x="5891268" y="5355650"/>
                </a:lnTo>
                <a:lnTo>
                  <a:pt x="5887711" y="5353947"/>
                </a:lnTo>
                <a:cubicBezTo>
                  <a:pt x="5880924" y="5350671"/>
                  <a:pt x="5874113" y="5347614"/>
                  <a:pt x="5866852" y="5345374"/>
                </a:cubicBezTo>
                <a:cubicBezTo>
                  <a:pt x="5859911" y="5373405"/>
                  <a:pt x="5803959" y="5330929"/>
                  <a:pt x="5811310" y="5356530"/>
                </a:cubicBezTo>
                <a:cubicBezTo>
                  <a:pt x="5780489" y="5350949"/>
                  <a:pt x="5782784" y="5364359"/>
                  <a:pt x="5770689" y="5359014"/>
                </a:cubicBezTo>
                <a:lnTo>
                  <a:pt x="5767719" y="5357260"/>
                </a:lnTo>
                <a:lnTo>
                  <a:pt x="5765688" y="5352793"/>
                </a:lnTo>
                <a:lnTo>
                  <a:pt x="5758598" y="5351053"/>
                </a:lnTo>
                <a:lnTo>
                  <a:pt x="5752036" y="5346019"/>
                </a:lnTo>
                <a:cubicBezTo>
                  <a:pt x="5676031" y="5353035"/>
                  <a:pt x="5573285" y="5304575"/>
                  <a:pt x="5503590" y="5325537"/>
                </a:cubicBezTo>
                <a:lnTo>
                  <a:pt x="5389848" y="5351472"/>
                </a:lnTo>
                <a:cubicBezTo>
                  <a:pt x="5378275" y="5360535"/>
                  <a:pt x="5357949" y="5362044"/>
                  <a:pt x="5344450" y="5354840"/>
                </a:cubicBezTo>
                <a:cubicBezTo>
                  <a:pt x="5342129" y="5353601"/>
                  <a:pt x="5340101" y="5352144"/>
                  <a:pt x="5338428" y="5350516"/>
                </a:cubicBezTo>
                <a:cubicBezTo>
                  <a:pt x="5303858" y="5372450"/>
                  <a:pt x="5291134" y="5358414"/>
                  <a:pt x="5273489" y="5373945"/>
                </a:cubicBezTo>
                <a:cubicBezTo>
                  <a:pt x="5228455" y="5376430"/>
                  <a:pt x="5198895" y="5356533"/>
                  <a:pt x="5182701" y="5370075"/>
                </a:cubicBezTo>
                <a:cubicBezTo>
                  <a:pt x="5161004" y="5366959"/>
                  <a:pt x="5136154" y="5346791"/>
                  <a:pt x="5114856" y="5361037"/>
                </a:cubicBezTo>
                <a:cubicBezTo>
                  <a:pt x="5116518" y="5347803"/>
                  <a:pt x="5086668" y="5368445"/>
                  <a:pt x="5076532" y="5358612"/>
                </a:cubicBezTo>
                <a:cubicBezTo>
                  <a:pt x="5069788" y="5350240"/>
                  <a:pt x="5059157" y="5354551"/>
                  <a:pt x="5048954" y="5353915"/>
                </a:cubicBezTo>
                <a:cubicBezTo>
                  <a:pt x="5038015" y="5346654"/>
                  <a:pt x="4991132" y="5351733"/>
                  <a:pt x="4977087" y="5357736"/>
                </a:cubicBezTo>
                <a:cubicBezTo>
                  <a:pt x="4940420" y="5380054"/>
                  <a:pt x="4887089" y="5353763"/>
                  <a:pt x="4857261" y="5370659"/>
                </a:cubicBezTo>
                <a:cubicBezTo>
                  <a:pt x="4820568" y="5378246"/>
                  <a:pt x="4797284" y="5358899"/>
                  <a:pt x="4769845" y="5353264"/>
                </a:cubicBezTo>
                <a:cubicBezTo>
                  <a:pt x="4768462" y="5381819"/>
                  <a:pt x="4711275" y="5345988"/>
                  <a:pt x="4722220" y="5370534"/>
                </a:cubicBezTo>
                <a:cubicBezTo>
                  <a:pt x="4684293" y="5367762"/>
                  <a:pt x="4704662" y="5391854"/>
                  <a:pt x="4667552" y="5366753"/>
                </a:cubicBezTo>
                <a:cubicBezTo>
                  <a:pt x="4600967" y="5382212"/>
                  <a:pt x="4513038" y="5362869"/>
                  <a:pt x="4454472" y="5391442"/>
                </a:cubicBezTo>
                <a:lnTo>
                  <a:pt x="4317219" y="5411554"/>
                </a:lnTo>
                <a:lnTo>
                  <a:pt x="4298346" y="5416146"/>
                </a:lnTo>
                <a:cubicBezTo>
                  <a:pt x="4298306" y="5416758"/>
                  <a:pt x="4298267" y="5417371"/>
                  <a:pt x="4298228" y="5417983"/>
                </a:cubicBezTo>
                <a:cubicBezTo>
                  <a:pt x="4297649" y="5419178"/>
                  <a:pt x="4296651" y="5419253"/>
                  <a:pt x="4295233" y="5418735"/>
                </a:cubicBezTo>
                <a:lnTo>
                  <a:pt x="4292799" y="5417494"/>
                </a:lnTo>
                <a:lnTo>
                  <a:pt x="4289225" y="5418364"/>
                </a:lnTo>
                <a:lnTo>
                  <a:pt x="4279515" y="5420247"/>
                </a:lnTo>
                <a:lnTo>
                  <a:pt x="4275872" y="5423890"/>
                </a:lnTo>
                <a:lnTo>
                  <a:pt x="4227055" y="5427466"/>
                </a:lnTo>
                <a:lnTo>
                  <a:pt x="4213123" y="5433155"/>
                </a:lnTo>
                <a:cubicBezTo>
                  <a:pt x="4200364" y="5437794"/>
                  <a:pt x="4187574" y="5440279"/>
                  <a:pt x="4175436" y="5434156"/>
                </a:cubicBezTo>
                <a:cubicBezTo>
                  <a:pt x="4177805" y="5447129"/>
                  <a:pt x="4143760" y="5429295"/>
                  <a:pt x="4132856" y="5439937"/>
                </a:cubicBezTo>
                <a:cubicBezTo>
                  <a:pt x="4125673" y="5448831"/>
                  <a:pt x="4113669" y="5445492"/>
                  <a:pt x="4102333" y="5447021"/>
                </a:cubicBezTo>
                <a:cubicBezTo>
                  <a:pt x="4090434" y="5455185"/>
                  <a:pt x="4038031" y="5454280"/>
                  <a:pt x="4022159" y="5449566"/>
                </a:cubicBezTo>
                <a:cubicBezTo>
                  <a:pt x="3980455" y="5430671"/>
                  <a:pt x="3922096" y="5461433"/>
                  <a:pt x="3888224" y="5447312"/>
                </a:cubicBezTo>
                <a:cubicBezTo>
                  <a:pt x="3877937" y="5446239"/>
                  <a:pt x="3868647" y="5446763"/>
                  <a:pt x="3860026" y="5448274"/>
                </a:cubicBezTo>
                <a:lnTo>
                  <a:pt x="3832796" y="5461349"/>
                </a:lnTo>
                <a:lnTo>
                  <a:pt x="3817485" y="5462797"/>
                </a:lnTo>
                <a:lnTo>
                  <a:pt x="3813676" y="5464379"/>
                </a:lnTo>
                <a:cubicBezTo>
                  <a:pt x="3806407" y="5467429"/>
                  <a:pt x="3799147" y="5470257"/>
                  <a:pt x="3791563" y="5472259"/>
                </a:cubicBezTo>
                <a:cubicBezTo>
                  <a:pt x="3788910" y="5444072"/>
                  <a:pt x="3726624" y="5484631"/>
                  <a:pt x="3737858" y="5459331"/>
                </a:cubicBezTo>
                <a:cubicBezTo>
                  <a:pt x="3706262" y="5463900"/>
                  <a:pt x="3710598" y="5450598"/>
                  <a:pt x="3697716" y="5455539"/>
                </a:cubicBezTo>
                <a:lnTo>
                  <a:pt x="3694487" y="5457193"/>
                </a:lnTo>
                <a:lnTo>
                  <a:pt x="3691779" y="5461582"/>
                </a:lnTo>
                <a:lnTo>
                  <a:pt x="3684442" y="5463086"/>
                </a:lnTo>
                <a:lnTo>
                  <a:pt x="3677129" y="5467898"/>
                </a:lnTo>
                <a:cubicBezTo>
                  <a:pt x="3602381" y="5458439"/>
                  <a:pt x="3505226" y="5485361"/>
                  <a:pt x="3438897" y="5462195"/>
                </a:cubicBezTo>
                <a:lnTo>
                  <a:pt x="3389756" y="5444428"/>
                </a:lnTo>
                <a:cubicBezTo>
                  <a:pt x="3364455" y="5437704"/>
                  <a:pt x="3342081" y="5466704"/>
                  <a:pt x="3316666" y="5450736"/>
                </a:cubicBezTo>
                <a:cubicBezTo>
                  <a:pt x="3306503" y="5441319"/>
                  <a:pt x="3286457" y="5439158"/>
                  <a:pt x="3271894" y="5445907"/>
                </a:cubicBezTo>
                <a:cubicBezTo>
                  <a:pt x="3269388" y="5447068"/>
                  <a:pt x="3267143" y="5448455"/>
                  <a:pt x="3265228" y="5450024"/>
                </a:cubicBezTo>
                <a:cubicBezTo>
                  <a:pt x="3234084" y="5427025"/>
                  <a:pt x="3219254" y="5440615"/>
                  <a:pt x="3204017" y="5424552"/>
                </a:cubicBezTo>
                <a:cubicBezTo>
                  <a:pt x="3159473" y="5420614"/>
                  <a:pt x="3126956" y="5439505"/>
                  <a:pt x="3112867" y="5425473"/>
                </a:cubicBezTo>
                <a:cubicBezTo>
                  <a:pt x="3090747" y="5427880"/>
                  <a:pt x="3062886" y="5447193"/>
                  <a:pt x="3043809" y="5432293"/>
                </a:cubicBezTo>
                <a:cubicBezTo>
                  <a:pt x="3043452" y="5445549"/>
                  <a:pt x="3016821" y="5423991"/>
                  <a:pt x="3005211" y="5433472"/>
                </a:cubicBezTo>
                <a:cubicBezTo>
                  <a:pt x="2997207" y="5441605"/>
                  <a:pt x="2987260" y="5436961"/>
                  <a:pt x="2976986" y="5437264"/>
                </a:cubicBezTo>
                <a:cubicBezTo>
                  <a:pt x="2964968" y="5444153"/>
                  <a:pt x="2918975" y="5437570"/>
                  <a:pt x="2905879" y="5431128"/>
                </a:cubicBezTo>
                <a:cubicBezTo>
                  <a:pt x="2872703" y="5407678"/>
                  <a:pt x="2815496" y="5432178"/>
                  <a:pt x="2788318" y="5414358"/>
                </a:cubicBezTo>
                <a:cubicBezTo>
                  <a:pt x="2746271" y="5410854"/>
                  <a:pt x="2685231" y="5410484"/>
                  <a:pt x="2653590" y="5410111"/>
                </a:cubicBezTo>
                <a:cubicBezTo>
                  <a:pt x="2615334" y="5411650"/>
                  <a:pt x="2639324" y="5388277"/>
                  <a:pt x="2598481" y="5412114"/>
                </a:cubicBezTo>
                <a:cubicBezTo>
                  <a:pt x="2534415" y="5394537"/>
                  <a:pt x="2387966" y="5438902"/>
                  <a:pt x="2333897" y="5408505"/>
                </a:cubicBezTo>
                <a:cubicBezTo>
                  <a:pt x="2279458" y="5405891"/>
                  <a:pt x="2312839" y="5402348"/>
                  <a:pt x="2271841" y="5396433"/>
                </a:cubicBezTo>
                <a:cubicBezTo>
                  <a:pt x="2263465" y="5363868"/>
                  <a:pt x="2168184" y="5361433"/>
                  <a:pt x="2143705" y="5345095"/>
                </a:cubicBezTo>
                <a:cubicBezTo>
                  <a:pt x="2087043" y="5343333"/>
                  <a:pt x="2041689" y="5319742"/>
                  <a:pt x="1986408" y="5335524"/>
                </a:cubicBezTo>
                <a:cubicBezTo>
                  <a:pt x="1983594" y="5331315"/>
                  <a:pt x="1979798" y="5327915"/>
                  <a:pt x="1975333" y="5325099"/>
                </a:cubicBezTo>
                <a:lnTo>
                  <a:pt x="1972441" y="5323775"/>
                </a:lnTo>
                <a:lnTo>
                  <a:pt x="1971497" y="5324412"/>
                </a:lnTo>
                <a:cubicBezTo>
                  <a:pt x="1967825" y="5325937"/>
                  <a:pt x="1963255" y="5326871"/>
                  <a:pt x="1956886" y="5327069"/>
                </a:cubicBezTo>
                <a:cubicBezTo>
                  <a:pt x="1957692" y="5357103"/>
                  <a:pt x="1944755" y="5337483"/>
                  <a:pt x="1924833" y="5344911"/>
                </a:cubicBezTo>
                <a:cubicBezTo>
                  <a:pt x="1907350" y="5349449"/>
                  <a:pt x="1899872" y="5360515"/>
                  <a:pt x="1885856" y="5367299"/>
                </a:cubicBezTo>
                <a:cubicBezTo>
                  <a:pt x="1874373" y="5371950"/>
                  <a:pt x="1870677" y="5363227"/>
                  <a:pt x="1855937" y="5372820"/>
                </a:cubicBezTo>
                <a:cubicBezTo>
                  <a:pt x="1826799" y="5367486"/>
                  <a:pt x="1805938" y="5389998"/>
                  <a:pt x="1784500" y="5395926"/>
                </a:cubicBezTo>
                <a:cubicBezTo>
                  <a:pt x="1777473" y="5395836"/>
                  <a:pt x="1756895" y="5401012"/>
                  <a:pt x="1737998" y="5407426"/>
                </a:cubicBezTo>
                <a:lnTo>
                  <a:pt x="1736716" y="5407939"/>
                </a:lnTo>
                <a:lnTo>
                  <a:pt x="1726742" y="5405934"/>
                </a:lnTo>
                <a:cubicBezTo>
                  <a:pt x="1724249" y="5404894"/>
                  <a:pt x="1723700" y="5403454"/>
                  <a:pt x="1726849" y="5401221"/>
                </a:cubicBezTo>
                <a:cubicBezTo>
                  <a:pt x="1723886" y="5399045"/>
                  <a:pt x="1720993" y="5398236"/>
                  <a:pt x="1718134" y="5398128"/>
                </a:cubicBezTo>
                <a:cubicBezTo>
                  <a:pt x="1712416" y="5397910"/>
                  <a:pt x="1706830" y="5400494"/>
                  <a:pt x="1701063" y="5400545"/>
                </a:cubicBezTo>
                <a:lnTo>
                  <a:pt x="1694634" y="5398728"/>
                </a:lnTo>
                <a:lnTo>
                  <a:pt x="1692270" y="5399053"/>
                </a:lnTo>
                <a:lnTo>
                  <a:pt x="1686657" y="5399247"/>
                </a:lnTo>
                <a:lnTo>
                  <a:pt x="1687479" y="5402165"/>
                </a:lnTo>
                <a:cubicBezTo>
                  <a:pt x="1688791" y="5404927"/>
                  <a:pt x="1689812" y="5407972"/>
                  <a:pt x="1680969" y="5407963"/>
                </a:cubicBezTo>
                <a:cubicBezTo>
                  <a:pt x="1662599" y="5406532"/>
                  <a:pt x="1656841" y="5418932"/>
                  <a:pt x="1648682" y="5407558"/>
                </a:cubicBezTo>
                <a:lnTo>
                  <a:pt x="1646819" y="5404306"/>
                </a:lnTo>
                <a:lnTo>
                  <a:pt x="1642743" y="5403927"/>
                </a:lnTo>
                <a:cubicBezTo>
                  <a:pt x="1640569" y="5404120"/>
                  <a:pt x="1639361" y="5404983"/>
                  <a:pt x="1639788" y="5407135"/>
                </a:cubicBezTo>
                <a:cubicBezTo>
                  <a:pt x="1622347" y="5398881"/>
                  <a:pt x="1603063" y="5413406"/>
                  <a:pt x="1585803" y="5416574"/>
                </a:cubicBezTo>
                <a:cubicBezTo>
                  <a:pt x="1572467" y="5408520"/>
                  <a:pt x="1549407" y="5423110"/>
                  <a:pt x="1513331" y="5423805"/>
                </a:cubicBezTo>
                <a:cubicBezTo>
                  <a:pt x="1498774" y="5414520"/>
                  <a:pt x="1489007" y="5424393"/>
                  <a:pt x="1460734" y="5411778"/>
                </a:cubicBezTo>
                <a:cubicBezTo>
                  <a:pt x="1459446" y="5412932"/>
                  <a:pt x="1457867" y="5413992"/>
                  <a:pt x="1456045" y="5414928"/>
                </a:cubicBezTo>
                <a:cubicBezTo>
                  <a:pt x="1445460" y="5420354"/>
                  <a:pt x="1429166" y="5420415"/>
                  <a:pt x="1419653" y="5415060"/>
                </a:cubicBezTo>
                <a:cubicBezTo>
                  <a:pt x="1374353" y="5398095"/>
                  <a:pt x="1332064" y="5398411"/>
                  <a:pt x="1292605" y="5394671"/>
                </a:cubicBezTo>
                <a:cubicBezTo>
                  <a:pt x="1247867" y="5392301"/>
                  <a:pt x="1276603" y="5411730"/>
                  <a:pt x="1221477" y="5395509"/>
                </a:cubicBezTo>
                <a:cubicBezTo>
                  <a:pt x="1215107" y="5402140"/>
                  <a:pt x="1207983" y="5402421"/>
                  <a:pt x="1196159" y="5399169"/>
                </a:cubicBezTo>
                <a:cubicBezTo>
                  <a:pt x="1174396" y="5398516"/>
                  <a:pt x="1175280" y="5415282"/>
                  <a:pt x="1153748" y="5405093"/>
                </a:cubicBezTo>
                <a:cubicBezTo>
                  <a:pt x="1157267" y="5414115"/>
                  <a:pt x="1112247" y="5408398"/>
                  <a:pt x="1121874" y="5417803"/>
                </a:cubicBezTo>
                <a:cubicBezTo>
                  <a:pt x="1107293" y="5425943"/>
                  <a:pt x="1100911" y="5412406"/>
                  <a:pt x="1086481" y="5419474"/>
                </a:cubicBezTo>
                <a:cubicBezTo>
                  <a:pt x="1070504" y="5421068"/>
                  <a:pt x="1096054" y="5409890"/>
                  <a:pt x="1078485" y="5409150"/>
                </a:cubicBezTo>
                <a:cubicBezTo>
                  <a:pt x="1057107" y="5409880"/>
                  <a:pt x="1057916" y="5393370"/>
                  <a:pt x="1040550" y="5414415"/>
                </a:cubicBezTo>
                <a:cubicBezTo>
                  <a:pt x="1018445" y="5409298"/>
                  <a:pt x="1013694" y="5418764"/>
                  <a:pt x="982981" y="5423575"/>
                </a:cubicBezTo>
                <a:cubicBezTo>
                  <a:pt x="970423" y="5418342"/>
                  <a:pt x="960063" y="5420960"/>
                  <a:pt x="949836" y="5426093"/>
                </a:cubicBezTo>
                <a:cubicBezTo>
                  <a:pt x="920168" y="5424861"/>
                  <a:pt x="892764" y="5432710"/>
                  <a:pt x="859237" y="5435973"/>
                </a:cubicBezTo>
                <a:cubicBezTo>
                  <a:pt x="823344" y="5430160"/>
                  <a:pt x="804272" y="5444731"/>
                  <a:pt x="768445" y="5448159"/>
                </a:cubicBezTo>
                <a:cubicBezTo>
                  <a:pt x="733630" y="5434899"/>
                  <a:pt x="744432" y="5468566"/>
                  <a:pt x="714393" y="5468302"/>
                </a:cubicBezTo>
                <a:cubicBezTo>
                  <a:pt x="665910" y="5456640"/>
                  <a:pt x="715197" y="5479526"/>
                  <a:pt x="639791" y="5476924"/>
                </a:cubicBezTo>
                <a:cubicBezTo>
                  <a:pt x="635590" y="5474880"/>
                  <a:pt x="626375" y="5477333"/>
                  <a:pt x="627266" y="5480260"/>
                </a:cubicBezTo>
                <a:cubicBezTo>
                  <a:pt x="622501" y="5479477"/>
                  <a:pt x="611196" y="5474127"/>
                  <a:pt x="609977" y="5478891"/>
                </a:cubicBezTo>
                <a:cubicBezTo>
                  <a:pt x="585928" y="5480121"/>
                  <a:pt x="562064" y="5478026"/>
                  <a:pt x="540688" y="5472807"/>
                </a:cubicBezTo>
                <a:cubicBezTo>
                  <a:pt x="494260" y="5482226"/>
                  <a:pt x="519722" y="5459453"/>
                  <a:pt x="486194" y="5462661"/>
                </a:cubicBezTo>
                <a:cubicBezTo>
                  <a:pt x="459222" y="5472731"/>
                  <a:pt x="449283" y="5465413"/>
                  <a:pt x="418164" y="5472485"/>
                </a:cubicBezTo>
                <a:cubicBezTo>
                  <a:pt x="407504" y="5457469"/>
                  <a:pt x="388899" y="5474930"/>
                  <a:pt x="376724" y="5470967"/>
                </a:cubicBezTo>
                <a:cubicBezTo>
                  <a:pt x="357541" y="5489409"/>
                  <a:pt x="329120" y="5456071"/>
                  <a:pt x="308908" y="5457025"/>
                </a:cubicBezTo>
                <a:cubicBezTo>
                  <a:pt x="274916" y="5461376"/>
                  <a:pt x="238368" y="5480973"/>
                  <a:pt x="219416" y="5463995"/>
                </a:cubicBezTo>
                <a:cubicBezTo>
                  <a:pt x="217077" y="5471389"/>
                  <a:pt x="220429" y="5481203"/>
                  <a:pt x="200977" y="5480608"/>
                </a:cubicBezTo>
                <a:cubicBezTo>
                  <a:pt x="193315" y="5484612"/>
                  <a:pt x="192227" y="5495868"/>
                  <a:pt x="176226" y="5491022"/>
                </a:cubicBezTo>
                <a:cubicBezTo>
                  <a:pt x="195501" y="5480307"/>
                  <a:pt x="163065" y="5480325"/>
                  <a:pt x="165702" y="5468604"/>
                </a:cubicBezTo>
                <a:cubicBezTo>
                  <a:pt x="141228" y="5462364"/>
                  <a:pt x="86026" y="5474606"/>
                  <a:pt x="88282" y="5453658"/>
                </a:cubicBezTo>
                <a:cubicBezTo>
                  <a:pt x="80722" y="5441690"/>
                  <a:pt x="50300" y="5462007"/>
                  <a:pt x="49602" y="5448762"/>
                </a:cubicBezTo>
                <a:cubicBezTo>
                  <a:pt x="42967" y="5453333"/>
                  <a:pt x="33469" y="5452380"/>
                  <a:pt x="22844" y="5450459"/>
                </a:cubicBezTo>
                <a:lnTo>
                  <a:pt x="0" y="54476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25400" dir="5400000" algn="t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CD6552F-C98B-4FBA-842F-3EF2D5ACA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099" y="585274"/>
            <a:ext cx="7036051" cy="5492212"/>
          </a:xfrm>
          <a:custGeom>
            <a:avLst/>
            <a:gdLst>
              <a:gd name="connsiteX0" fmla="*/ 0 w 7036051"/>
              <a:gd name="connsiteY0" fmla="*/ 0 h 5492212"/>
              <a:gd name="connsiteX1" fmla="*/ 7036051 w 7036051"/>
              <a:gd name="connsiteY1" fmla="*/ 0 h 5492212"/>
              <a:gd name="connsiteX2" fmla="*/ 7036051 w 7036051"/>
              <a:gd name="connsiteY2" fmla="*/ 5163846 h 5492212"/>
              <a:gd name="connsiteX3" fmla="*/ 7012593 w 7036051"/>
              <a:gd name="connsiteY3" fmla="*/ 5176898 h 5492212"/>
              <a:gd name="connsiteX4" fmla="*/ 6958601 w 7036051"/>
              <a:gd name="connsiteY4" fmla="*/ 5204359 h 5492212"/>
              <a:gd name="connsiteX5" fmla="*/ 6951226 w 7036051"/>
              <a:gd name="connsiteY5" fmla="*/ 5203241 h 5492212"/>
              <a:gd name="connsiteX6" fmla="*/ 6920864 w 7036051"/>
              <a:gd name="connsiteY6" fmla="*/ 5220003 h 5492212"/>
              <a:gd name="connsiteX7" fmla="*/ 6834841 w 7036051"/>
              <a:gd name="connsiteY7" fmla="*/ 5266115 h 5492212"/>
              <a:gd name="connsiteX8" fmla="*/ 6777937 w 7036051"/>
              <a:gd name="connsiteY8" fmla="*/ 5332502 h 5492212"/>
              <a:gd name="connsiteX9" fmla="*/ 6752874 w 7036051"/>
              <a:gd name="connsiteY9" fmla="*/ 5340428 h 5492212"/>
              <a:gd name="connsiteX10" fmla="*/ 6711115 w 7036051"/>
              <a:gd name="connsiteY10" fmla="*/ 5353924 h 5492212"/>
              <a:gd name="connsiteX11" fmla="*/ 6702149 w 7036051"/>
              <a:gd name="connsiteY11" fmla="*/ 5351500 h 5492212"/>
              <a:gd name="connsiteX12" fmla="*/ 6698458 w 7036051"/>
              <a:gd name="connsiteY12" fmla="*/ 5352743 h 5492212"/>
              <a:gd name="connsiteX13" fmla="*/ 6698049 w 7036051"/>
              <a:gd name="connsiteY13" fmla="*/ 5352570 h 5492212"/>
              <a:gd name="connsiteX14" fmla="*/ 6697297 w 7036051"/>
              <a:gd name="connsiteY14" fmla="*/ 5353134 h 5492212"/>
              <a:gd name="connsiteX15" fmla="*/ 6689118 w 7036051"/>
              <a:gd name="connsiteY15" fmla="*/ 5355890 h 5492212"/>
              <a:gd name="connsiteX16" fmla="*/ 6670605 w 7036051"/>
              <a:gd name="connsiteY16" fmla="*/ 5355427 h 5492212"/>
              <a:gd name="connsiteX17" fmla="*/ 6659606 w 7036051"/>
              <a:gd name="connsiteY17" fmla="*/ 5357084 h 5492212"/>
              <a:gd name="connsiteX18" fmla="*/ 6649636 w 7036051"/>
              <a:gd name="connsiteY18" fmla="*/ 5367869 h 5492212"/>
              <a:gd name="connsiteX19" fmla="*/ 6642159 w 7036051"/>
              <a:gd name="connsiteY19" fmla="*/ 5369506 h 5492212"/>
              <a:gd name="connsiteX20" fmla="*/ 6640764 w 7036051"/>
              <a:gd name="connsiteY20" fmla="*/ 5370991 h 5492212"/>
              <a:gd name="connsiteX21" fmla="*/ 6636665 w 7036051"/>
              <a:gd name="connsiteY21" fmla="*/ 5374002 h 5492212"/>
              <a:gd name="connsiteX22" fmla="*/ 6641287 w 7036051"/>
              <a:gd name="connsiteY22" fmla="*/ 5376181 h 5492212"/>
              <a:gd name="connsiteX23" fmla="*/ 6591018 w 7036051"/>
              <a:gd name="connsiteY23" fmla="*/ 5390981 h 5492212"/>
              <a:gd name="connsiteX24" fmla="*/ 6548326 w 7036051"/>
              <a:gd name="connsiteY24" fmla="*/ 5403583 h 5492212"/>
              <a:gd name="connsiteX25" fmla="*/ 6472868 w 7036051"/>
              <a:gd name="connsiteY25" fmla="*/ 5394733 h 5492212"/>
              <a:gd name="connsiteX26" fmla="*/ 6401194 w 7036051"/>
              <a:gd name="connsiteY26" fmla="*/ 5422870 h 5492212"/>
              <a:gd name="connsiteX27" fmla="*/ 6381961 w 7036051"/>
              <a:gd name="connsiteY27" fmla="*/ 5422940 h 5492212"/>
              <a:gd name="connsiteX28" fmla="*/ 6363834 w 7036051"/>
              <a:gd name="connsiteY28" fmla="*/ 5417751 h 5492212"/>
              <a:gd name="connsiteX29" fmla="*/ 6363997 w 7036051"/>
              <a:gd name="connsiteY29" fmla="*/ 5415912 h 5492212"/>
              <a:gd name="connsiteX30" fmla="*/ 6361124 w 7036051"/>
              <a:gd name="connsiteY30" fmla="*/ 5415066 h 5492212"/>
              <a:gd name="connsiteX31" fmla="*/ 6358507 w 7036051"/>
              <a:gd name="connsiteY31" fmla="*/ 5416224 h 5492212"/>
              <a:gd name="connsiteX32" fmla="*/ 6355073 w 7036051"/>
              <a:gd name="connsiteY32" fmla="*/ 5415242 h 5492212"/>
              <a:gd name="connsiteX33" fmla="*/ 6345676 w 7036051"/>
              <a:gd name="connsiteY33" fmla="*/ 5413049 h 5492212"/>
              <a:gd name="connsiteX34" fmla="*/ 6342596 w 7036051"/>
              <a:gd name="connsiteY34" fmla="*/ 5409297 h 5492212"/>
              <a:gd name="connsiteX35" fmla="*/ 6305742 w 7036051"/>
              <a:gd name="connsiteY35" fmla="*/ 5401622 h 5492212"/>
              <a:gd name="connsiteX36" fmla="*/ 6294445 w 7036051"/>
              <a:gd name="connsiteY36" fmla="*/ 5404149 h 5492212"/>
              <a:gd name="connsiteX37" fmla="*/ 6281414 w 7036051"/>
              <a:gd name="connsiteY37" fmla="*/ 5398024 h 5492212"/>
              <a:gd name="connsiteX38" fmla="*/ 6243972 w 7036051"/>
              <a:gd name="connsiteY38" fmla="*/ 5395807 h 5492212"/>
              <a:gd name="connsiteX39" fmla="*/ 6202379 w 7036051"/>
              <a:gd name="connsiteY39" fmla="*/ 5388661 h 5492212"/>
              <a:gd name="connsiteX40" fmla="*/ 6173010 w 7036051"/>
              <a:gd name="connsiteY40" fmla="*/ 5380606 h 5492212"/>
              <a:gd name="connsiteX41" fmla="*/ 6093421 w 7036051"/>
              <a:gd name="connsiteY41" fmla="*/ 5375473 h 5492212"/>
              <a:gd name="connsiteX42" fmla="*/ 5959474 w 7036051"/>
              <a:gd name="connsiteY42" fmla="*/ 5373386 h 5492212"/>
              <a:gd name="connsiteX43" fmla="*/ 5931492 w 7036051"/>
              <a:gd name="connsiteY43" fmla="*/ 5371513 h 5492212"/>
              <a:gd name="connsiteX44" fmla="*/ 5909558 w 7036051"/>
              <a:gd name="connsiteY44" fmla="*/ 5364228 h 5492212"/>
              <a:gd name="connsiteX45" fmla="*/ 5906319 w 7036051"/>
              <a:gd name="connsiteY45" fmla="*/ 5357590 h 5492212"/>
              <a:gd name="connsiteX46" fmla="*/ 5891268 w 7036051"/>
              <a:gd name="connsiteY46" fmla="*/ 5355650 h 5492212"/>
              <a:gd name="connsiteX47" fmla="*/ 5887711 w 7036051"/>
              <a:gd name="connsiteY47" fmla="*/ 5353947 h 5492212"/>
              <a:gd name="connsiteX48" fmla="*/ 5866852 w 7036051"/>
              <a:gd name="connsiteY48" fmla="*/ 5345374 h 5492212"/>
              <a:gd name="connsiteX49" fmla="*/ 5811310 w 7036051"/>
              <a:gd name="connsiteY49" fmla="*/ 5356530 h 5492212"/>
              <a:gd name="connsiteX50" fmla="*/ 5770689 w 7036051"/>
              <a:gd name="connsiteY50" fmla="*/ 5359014 h 5492212"/>
              <a:gd name="connsiteX51" fmla="*/ 5767719 w 7036051"/>
              <a:gd name="connsiteY51" fmla="*/ 5357260 h 5492212"/>
              <a:gd name="connsiteX52" fmla="*/ 5765688 w 7036051"/>
              <a:gd name="connsiteY52" fmla="*/ 5352793 h 5492212"/>
              <a:gd name="connsiteX53" fmla="*/ 5758598 w 7036051"/>
              <a:gd name="connsiteY53" fmla="*/ 5351053 h 5492212"/>
              <a:gd name="connsiteX54" fmla="*/ 5752036 w 7036051"/>
              <a:gd name="connsiteY54" fmla="*/ 5346019 h 5492212"/>
              <a:gd name="connsiteX55" fmla="*/ 5503590 w 7036051"/>
              <a:gd name="connsiteY55" fmla="*/ 5325537 h 5492212"/>
              <a:gd name="connsiteX56" fmla="*/ 5389848 w 7036051"/>
              <a:gd name="connsiteY56" fmla="*/ 5351472 h 5492212"/>
              <a:gd name="connsiteX57" fmla="*/ 5344450 w 7036051"/>
              <a:gd name="connsiteY57" fmla="*/ 5354840 h 5492212"/>
              <a:gd name="connsiteX58" fmla="*/ 5338428 w 7036051"/>
              <a:gd name="connsiteY58" fmla="*/ 5350516 h 5492212"/>
              <a:gd name="connsiteX59" fmla="*/ 5273489 w 7036051"/>
              <a:gd name="connsiteY59" fmla="*/ 5373945 h 5492212"/>
              <a:gd name="connsiteX60" fmla="*/ 5182701 w 7036051"/>
              <a:gd name="connsiteY60" fmla="*/ 5370075 h 5492212"/>
              <a:gd name="connsiteX61" fmla="*/ 5114856 w 7036051"/>
              <a:gd name="connsiteY61" fmla="*/ 5361037 h 5492212"/>
              <a:gd name="connsiteX62" fmla="*/ 5076532 w 7036051"/>
              <a:gd name="connsiteY62" fmla="*/ 5358612 h 5492212"/>
              <a:gd name="connsiteX63" fmla="*/ 5048954 w 7036051"/>
              <a:gd name="connsiteY63" fmla="*/ 5353915 h 5492212"/>
              <a:gd name="connsiteX64" fmla="*/ 4977087 w 7036051"/>
              <a:gd name="connsiteY64" fmla="*/ 5357736 h 5492212"/>
              <a:gd name="connsiteX65" fmla="*/ 4857261 w 7036051"/>
              <a:gd name="connsiteY65" fmla="*/ 5370659 h 5492212"/>
              <a:gd name="connsiteX66" fmla="*/ 4769845 w 7036051"/>
              <a:gd name="connsiteY66" fmla="*/ 5353264 h 5492212"/>
              <a:gd name="connsiteX67" fmla="*/ 4722220 w 7036051"/>
              <a:gd name="connsiteY67" fmla="*/ 5370534 h 5492212"/>
              <a:gd name="connsiteX68" fmla="*/ 4667552 w 7036051"/>
              <a:gd name="connsiteY68" fmla="*/ 5366753 h 5492212"/>
              <a:gd name="connsiteX69" fmla="*/ 4454472 w 7036051"/>
              <a:gd name="connsiteY69" fmla="*/ 5391442 h 5492212"/>
              <a:gd name="connsiteX70" fmla="*/ 4317219 w 7036051"/>
              <a:gd name="connsiteY70" fmla="*/ 5411554 h 5492212"/>
              <a:gd name="connsiteX71" fmla="*/ 4298346 w 7036051"/>
              <a:gd name="connsiteY71" fmla="*/ 5416146 h 5492212"/>
              <a:gd name="connsiteX72" fmla="*/ 4298228 w 7036051"/>
              <a:gd name="connsiteY72" fmla="*/ 5417983 h 5492212"/>
              <a:gd name="connsiteX73" fmla="*/ 4295233 w 7036051"/>
              <a:gd name="connsiteY73" fmla="*/ 5418735 h 5492212"/>
              <a:gd name="connsiteX74" fmla="*/ 4292799 w 7036051"/>
              <a:gd name="connsiteY74" fmla="*/ 5417494 h 5492212"/>
              <a:gd name="connsiteX75" fmla="*/ 4289225 w 7036051"/>
              <a:gd name="connsiteY75" fmla="*/ 5418364 h 5492212"/>
              <a:gd name="connsiteX76" fmla="*/ 4279515 w 7036051"/>
              <a:gd name="connsiteY76" fmla="*/ 5420247 h 5492212"/>
              <a:gd name="connsiteX77" fmla="*/ 4275872 w 7036051"/>
              <a:gd name="connsiteY77" fmla="*/ 5423890 h 5492212"/>
              <a:gd name="connsiteX78" fmla="*/ 4227055 w 7036051"/>
              <a:gd name="connsiteY78" fmla="*/ 5427466 h 5492212"/>
              <a:gd name="connsiteX79" fmla="*/ 4213123 w 7036051"/>
              <a:gd name="connsiteY79" fmla="*/ 5433155 h 5492212"/>
              <a:gd name="connsiteX80" fmla="*/ 4175436 w 7036051"/>
              <a:gd name="connsiteY80" fmla="*/ 5434156 h 5492212"/>
              <a:gd name="connsiteX81" fmla="*/ 4132856 w 7036051"/>
              <a:gd name="connsiteY81" fmla="*/ 5439937 h 5492212"/>
              <a:gd name="connsiteX82" fmla="*/ 4102333 w 7036051"/>
              <a:gd name="connsiteY82" fmla="*/ 5447021 h 5492212"/>
              <a:gd name="connsiteX83" fmla="*/ 4022159 w 7036051"/>
              <a:gd name="connsiteY83" fmla="*/ 5449566 h 5492212"/>
              <a:gd name="connsiteX84" fmla="*/ 3888224 w 7036051"/>
              <a:gd name="connsiteY84" fmla="*/ 5447312 h 5492212"/>
              <a:gd name="connsiteX85" fmla="*/ 3860026 w 7036051"/>
              <a:gd name="connsiteY85" fmla="*/ 5448274 h 5492212"/>
              <a:gd name="connsiteX86" fmla="*/ 3832796 w 7036051"/>
              <a:gd name="connsiteY86" fmla="*/ 5461349 h 5492212"/>
              <a:gd name="connsiteX87" fmla="*/ 3817485 w 7036051"/>
              <a:gd name="connsiteY87" fmla="*/ 5462797 h 5492212"/>
              <a:gd name="connsiteX88" fmla="*/ 3813676 w 7036051"/>
              <a:gd name="connsiteY88" fmla="*/ 5464379 h 5492212"/>
              <a:gd name="connsiteX89" fmla="*/ 3791563 w 7036051"/>
              <a:gd name="connsiteY89" fmla="*/ 5472259 h 5492212"/>
              <a:gd name="connsiteX90" fmla="*/ 3737858 w 7036051"/>
              <a:gd name="connsiteY90" fmla="*/ 5459331 h 5492212"/>
              <a:gd name="connsiteX91" fmla="*/ 3697716 w 7036051"/>
              <a:gd name="connsiteY91" fmla="*/ 5455539 h 5492212"/>
              <a:gd name="connsiteX92" fmla="*/ 3694487 w 7036051"/>
              <a:gd name="connsiteY92" fmla="*/ 5457193 h 5492212"/>
              <a:gd name="connsiteX93" fmla="*/ 3691779 w 7036051"/>
              <a:gd name="connsiteY93" fmla="*/ 5461582 h 5492212"/>
              <a:gd name="connsiteX94" fmla="*/ 3684442 w 7036051"/>
              <a:gd name="connsiteY94" fmla="*/ 5463086 h 5492212"/>
              <a:gd name="connsiteX95" fmla="*/ 3677129 w 7036051"/>
              <a:gd name="connsiteY95" fmla="*/ 5467898 h 5492212"/>
              <a:gd name="connsiteX96" fmla="*/ 3438897 w 7036051"/>
              <a:gd name="connsiteY96" fmla="*/ 5462195 h 5492212"/>
              <a:gd name="connsiteX97" fmla="*/ 3389756 w 7036051"/>
              <a:gd name="connsiteY97" fmla="*/ 5444428 h 5492212"/>
              <a:gd name="connsiteX98" fmla="*/ 3316666 w 7036051"/>
              <a:gd name="connsiteY98" fmla="*/ 5450736 h 5492212"/>
              <a:gd name="connsiteX99" fmla="*/ 3271894 w 7036051"/>
              <a:gd name="connsiteY99" fmla="*/ 5445907 h 5492212"/>
              <a:gd name="connsiteX100" fmla="*/ 3265228 w 7036051"/>
              <a:gd name="connsiteY100" fmla="*/ 5450024 h 5492212"/>
              <a:gd name="connsiteX101" fmla="*/ 3204017 w 7036051"/>
              <a:gd name="connsiteY101" fmla="*/ 5424552 h 5492212"/>
              <a:gd name="connsiteX102" fmla="*/ 3112867 w 7036051"/>
              <a:gd name="connsiteY102" fmla="*/ 5425473 h 5492212"/>
              <a:gd name="connsiteX103" fmla="*/ 3043809 w 7036051"/>
              <a:gd name="connsiteY103" fmla="*/ 5432293 h 5492212"/>
              <a:gd name="connsiteX104" fmla="*/ 3005211 w 7036051"/>
              <a:gd name="connsiteY104" fmla="*/ 5433472 h 5492212"/>
              <a:gd name="connsiteX105" fmla="*/ 2976986 w 7036051"/>
              <a:gd name="connsiteY105" fmla="*/ 5437264 h 5492212"/>
              <a:gd name="connsiteX106" fmla="*/ 2905879 w 7036051"/>
              <a:gd name="connsiteY106" fmla="*/ 5431128 h 5492212"/>
              <a:gd name="connsiteX107" fmla="*/ 2788318 w 7036051"/>
              <a:gd name="connsiteY107" fmla="*/ 5414358 h 5492212"/>
              <a:gd name="connsiteX108" fmla="*/ 2653590 w 7036051"/>
              <a:gd name="connsiteY108" fmla="*/ 5410111 h 5492212"/>
              <a:gd name="connsiteX109" fmla="*/ 2598481 w 7036051"/>
              <a:gd name="connsiteY109" fmla="*/ 5412114 h 5492212"/>
              <a:gd name="connsiteX110" fmla="*/ 2333897 w 7036051"/>
              <a:gd name="connsiteY110" fmla="*/ 5408505 h 5492212"/>
              <a:gd name="connsiteX111" fmla="*/ 2271841 w 7036051"/>
              <a:gd name="connsiteY111" fmla="*/ 5396433 h 5492212"/>
              <a:gd name="connsiteX112" fmla="*/ 2143705 w 7036051"/>
              <a:gd name="connsiteY112" fmla="*/ 5345095 h 5492212"/>
              <a:gd name="connsiteX113" fmla="*/ 1986408 w 7036051"/>
              <a:gd name="connsiteY113" fmla="*/ 5335524 h 5492212"/>
              <a:gd name="connsiteX114" fmla="*/ 1975333 w 7036051"/>
              <a:gd name="connsiteY114" fmla="*/ 5325099 h 5492212"/>
              <a:gd name="connsiteX115" fmla="*/ 1972441 w 7036051"/>
              <a:gd name="connsiteY115" fmla="*/ 5323775 h 5492212"/>
              <a:gd name="connsiteX116" fmla="*/ 1971497 w 7036051"/>
              <a:gd name="connsiteY116" fmla="*/ 5324412 h 5492212"/>
              <a:gd name="connsiteX117" fmla="*/ 1956886 w 7036051"/>
              <a:gd name="connsiteY117" fmla="*/ 5327069 h 5492212"/>
              <a:gd name="connsiteX118" fmla="*/ 1924833 w 7036051"/>
              <a:gd name="connsiteY118" fmla="*/ 5344911 h 5492212"/>
              <a:gd name="connsiteX119" fmla="*/ 1885856 w 7036051"/>
              <a:gd name="connsiteY119" fmla="*/ 5367299 h 5492212"/>
              <a:gd name="connsiteX120" fmla="*/ 1855937 w 7036051"/>
              <a:gd name="connsiteY120" fmla="*/ 5372820 h 5492212"/>
              <a:gd name="connsiteX121" fmla="*/ 1784500 w 7036051"/>
              <a:gd name="connsiteY121" fmla="*/ 5395926 h 5492212"/>
              <a:gd name="connsiteX122" fmla="*/ 1737998 w 7036051"/>
              <a:gd name="connsiteY122" fmla="*/ 5407426 h 5492212"/>
              <a:gd name="connsiteX123" fmla="*/ 1736716 w 7036051"/>
              <a:gd name="connsiteY123" fmla="*/ 5407939 h 5492212"/>
              <a:gd name="connsiteX124" fmla="*/ 1726742 w 7036051"/>
              <a:gd name="connsiteY124" fmla="*/ 5405934 h 5492212"/>
              <a:gd name="connsiteX125" fmla="*/ 1726849 w 7036051"/>
              <a:gd name="connsiteY125" fmla="*/ 5401221 h 5492212"/>
              <a:gd name="connsiteX126" fmla="*/ 1718134 w 7036051"/>
              <a:gd name="connsiteY126" fmla="*/ 5398128 h 5492212"/>
              <a:gd name="connsiteX127" fmla="*/ 1701063 w 7036051"/>
              <a:gd name="connsiteY127" fmla="*/ 5400545 h 5492212"/>
              <a:gd name="connsiteX128" fmla="*/ 1694634 w 7036051"/>
              <a:gd name="connsiteY128" fmla="*/ 5398728 h 5492212"/>
              <a:gd name="connsiteX129" fmla="*/ 1692270 w 7036051"/>
              <a:gd name="connsiteY129" fmla="*/ 5399053 h 5492212"/>
              <a:gd name="connsiteX130" fmla="*/ 1686657 w 7036051"/>
              <a:gd name="connsiteY130" fmla="*/ 5399247 h 5492212"/>
              <a:gd name="connsiteX131" fmla="*/ 1687479 w 7036051"/>
              <a:gd name="connsiteY131" fmla="*/ 5402165 h 5492212"/>
              <a:gd name="connsiteX132" fmla="*/ 1680969 w 7036051"/>
              <a:gd name="connsiteY132" fmla="*/ 5407963 h 5492212"/>
              <a:gd name="connsiteX133" fmla="*/ 1648682 w 7036051"/>
              <a:gd name="connsiteY133" fmla="*/ 5407558 h 5492212"/>
              <a:gd name="connsiteX134" fmla="*/ 1646819 w 7036051"/>
              <a:gd name="connsiteY134" fmla="*/ 5404306 h 5492212"/>
              <a:gd name="connsiteX135" fmla="*/ 1642743 w 7036051"/>
              <a:gd name="connsiteY135" fmla="*/ 5403927 h 5492212"/>
              <a:gd name="connsiteX136" fmla="*/ 1639788 w 7036051"/>
              <a:gd name="connsiteY136" fmla="*/ 5407135 h 5492212"/>
              <a:gd name="connsiteX137" fmla="*/ 1585803 w 7036051"/>
              <a:gd name="connsiteY137" fmla="*/ 5416574 h 5492212"/>
              <a:gd name="connsiteX138" fmla="*/ 1513331 w 7036051"/>
              <a:gd name="connsiteY138" fmla="*/ 5423805 h 5492212"/>
              <a:gd name="connsiteX139" fmla="*/ 1460734 w 7036051"/>
              <a:gd name="connsiteY139" fmla="*/ 5411778 h 5492212"/>
              <a:gd name="connsiteX140" fmla="*/ 1456045 w 7036051"/>
              <a:gd name="connsiteY140" fmla="*/ 5414928 h 5492212"/>
              <a:gd name="connsiteX141" fmla="*/ 1419653 w 7036051"/>
              <a:gd name="connsiteY141" fmla="*/ 5415060 h 5492212"/>
              <a:gd name="connsiteX142" fmla="*/ 1292605 w 7036051"/>
              <a:gd name="connsiteY142" fmla="*/ 5394671 h 5492212"/>
              <a:gd name="connsiteX143" fmla="*/ 1221477 w 7036051"/>
              <a:gd name="connsiteY143" fmla="*/ 5395509 h 5492212"/>
              <a:gd name="connsiteX144" fmla="*/ 1196159 w 7036051"/>
              <a:gd name="connsiteY144" fmla="*/ 5399169 h 5492212"/>
              <a:gd name="connsiteX145" fmla="*/ 1153748 w 7036051"/>
              <a:gd name="connsiteY145" fmla="*/ 5405093 h 5492212"/>
              <a:gd name="connsiteX146" fmla="*/ 1121874 w 7036051"/>
              <a:gd name="connsiteY146" fmla="*/ 5417803 h 5492212"/>
              <a:gd name="connsiteX147" fmla="*/ 1086481 w 7036051"/>
              <a:gd name="connsiteY147" fmla="*/ 5419474 h 5492212"/>
              <a:gd name="connsiteX148" fmla="*/ 1078485 w 7036051"/>
              <a:gd name="connsiteY148" fmla="*/ 5409150 h 5492212"/>
              <a:gd name="connsiteX149" fmla="*/ 1040550 w 7036051"/>
              <a:gd name="connsiteY149" fmla="*/ 5414415 h 5492212"/>
              <a:gd name="connsiteX150" fmla="*/ 982981 w 7036051"/>
              <a:gd name="connsiteY150" fmla="*/ 5423575 h 5492212"/>
              <a:gd name="connsiteX151" fmla="*/ 949836 w 7036051"/>
              <a:gd name="connsiteY151" fmla="*/ 5426093 h 5492212"/>
              <a:gd name="connsiteX152" fmla="*/ 859237 w 7036051"/>
              <a:gd name="connsiteY152" fmla="*/ 5435973 h 5492212"/>
              <a:gd name="connsiteX153" fmla="*/ 768445 w 7036051"/>
              <a:gd name="connsiteY153" fmla="*/ 5448159 h 5492212"/>
              <a:gd name="connsiteX154" fmla="*/ 714393 w 7036051"/>
              <a:gd name="connsiteY154" fmla="*/ 5468302 h 5492212"/>
              <a:gd name="connsiteX155" fmla="*/ 639791 w 7036051"/>
              <a:gd name="connsiteY155" fmla="*/ 5476924 h 5492212"/>
              <a:gd name="connsiteX156" fmla="*/ 627266 w 7036051"/>
              <a:gd name="connsiteY156" fmla="*/ 5480260 h 5492212"/>
              <a:gd name="connsiteX157" fmla="*/ 609977 w 7036051"/>
              <a:gd name="connsiteY157" fmla="*/ 5478891 h 5492212"/>
              <a:gd name="connsiteX158" fmla="*/ 540688 w 7036051"/>
              <a:gd name="connsiteY158" fmla="*/ 5472807 h 5492212"/>
              <a:gd name="connsiteX159" fmla="*/ 486194 w 7036051"/>
              <a:gd name="connsiteY159" fmla="*/ 5462661 h 5492212"/>
              <a:gd name="connsiteX160" fmla="*/ 418164 w 7036051"/>
              <a:gd name="connsiteY160" fmla="*/ 5472485 h 5492212"/>
              <a:gd name="connsiteX161" fmla="*/ 376724 w 7036051"/>
              <a:gd name="connsiteY161" fmla="*/ 5470967 h 5492212"/>
              <a:gd name="connsiteX162" fmla="*/ 308908 w 7036051"/>
              <a:gd name="connsiteY162" fmla="*/ 5457025 h 5492212"/>
              <a:gd name="connsiteX163" fmla="*/ 219416 w 7036051"/>
              <a:gd name="connsiteY163" fmla="*/ 5463995 h 5492212"/>
              <a:gd name="connsiteX164" fmla="*/ 200977 w 7036051"/>
              <a:gd name="connsiteY164" fmla="*/ 5480608 h 5492212"/>
              <a:gd name="connsiteX165" fmla="*/ 176226 w 7036051"/>
              <a:gd name="connsiteY165" fmla="*/ 5491022 h 5492212"/>
              <a:gd name="connsiteX166" fmla="*/ 165702 w 7036051"/>
              <a:gd name="connsiteY166" fmla="*/ 5468604 h 5492212"/>
              <a:gd name="connsiteX167" fmla="*/ 88282 w 7036051"/>
              <a:gd name="connsiteY167" fmla="*/ 5453658 h 5492212"/>
              <a:gd name="connsiteX168" fmla="*/ 49602 w 7036051"/>
              <a:gd name="connsiteY168" fmla="*/ 5448762 h 5492212"/>
              <a:gd name="connsiteX169" fmla="*/ 22844 w 7036051"/>
              <a:gd name="connsiteY169" fmla="*/ 5450459 h 5492212"/>
              <a:gd name="connsiteX170" fmla="*/ 0 w 7036051"/>
              <a:gd name="connsiteY170" fmla="*/ 5447653 h 5492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</a:cxnLst>
            <a:rect l="l" t="t" r="r" b="b"/>
            <a:pathLst>
              <a:path w="7036051" h="5492212">
                <a:moveTo>
                  <a:pt x="0" y="0"/>
                </a:moveTo>
                <a:lnTo>
                  <a:pt x="7036051" y="0"/>
                </a:lnTo>
                <a:lnTo>
                  <a:pt x="7036051" y="5163846"/>
                </a:lnTo>
                <a:lnTo>
                  <a:pt x="7012593" y="5176898"/>
                </a:lnTo>
                <a:cubicBezTo>
                  <a:pt x="7010768" y="5193373"/>
                  <a:pt x="6968133" y="5178026"/>
                  <a:pt x="6958601" y="5204359"/>
                </a:cubicBezTo>
                <a:cubicBezTo>
                  <a:pt x="6956255" y="5203750"/>
                  <a:pt x="6953771" y="5203373"/>
                  <a:pt x="6951226" y="5203241"/>
                </a:cubicBezTo>
                <a:cubicBezTo>
                  <a:pt x="6936441" y="5202478"/>
                  <a:pt x="6922846" y="5209982"/>
                  <a:pt x="6920864" y="5220003"/>
                </a:cubicBezTo>
                <a:cubicBezTo>
                  <a:pt x="6902003" y="5258795"/>
                  <a:pt x="6863469" y="5243876"/>
                  <a:pt x="6834841" y="5266115"/>
                </a:cubicBezTo>
                <a:cubicBezTo>
                  <a:pt x="6800315" y="5289373"/>
                  <a:pt x="6805780" y="5289922"/>
                  <a:pt x="6777937" y="5332502"/>
                </a:cubicBezTo>
                <a:cubicBezTo>
                  <a:pt x="6765321" y="5328518"/>
                  <a:pt x="6759096" y="5331534"/>
                  <a:pt x="6752874" y="5340428"/>
                </a:cubicBezTo>
                <a:cubicBezTo>
                  <a:pt x="6735526" y="5351218"/>
                  <a:pt x="6717730" y="5333264"/>
                  <a:pt x="6711115" y="5353924"/>
                </a:cubicBezTo>
                <a:cubicBezTo>
                  <a:pt x="6709352" y="5351156"/>
                  <a:pt x="6706090" y="5350761"/>
                  <a:pt x="6702149" y="5351500"/>
                </a:cubicBezTo>
                <a:lnTo>
                  <a:pt x="6698458" y="5352743"/>
                </a:lnTo>
                <a:lnTo>
                  <a:pt x="6698049" y="5352570"/>
                </a:lnTo>
                <a:lnTo>
                  <a:pt x="6697297" y="5353134"/>
                </a:lnTo>
                <a:lnTo>
                  <a:pt x="6689118" y="5355890"/>
                </a:lnTo>
                <a:cubicBezTo>
                  <a:pt x="6680171" y="5359440"/>
                  <a:pt x="6671805" y="5362584"/>
                  <a:pt x="6670605" y="5355427"/>
                </a:cubicBezTo>
                <a:cubicBezTo>
                  <a:pt x="6665330" y="5354991"/>
                  <a:pt x="6661976" y="5355734"/>
                  <a:pt x="6659606" y="5357084"/>
                </a:cubicBezTo>
                <a:cubicBezTo>
                  <a:pt x="6654864" y="5359782"/>
                  <a:pt x="6654050" y="5364908"/>
                  <a:pt x="6649636" y="5367869"/>
                </a:cubicBezTo>
                <a:lnTo>
                  <a:pt x="6642159" y="5369506"/>
                </a:lnTo>
                <a:lnTo>
                  <a:pt x="6640764" y="5370991"/>
                </a:lnTo>
                <a:lnTo>
                  <a:pt x="6636665" y="5374002"/>
                </a:lnTo>
                <a:lnTo>
                  <a:pt x="6641287" y="5376181"/>
                </a:lnTo>
                <a:cubicBezTo>
                  <a:pt x="6646080" y="5377976"/>
                  <a:pt x="6597903" y="5386514"/>
                  <a:pt x="6591018" y="5390981"/>
                </a:cubicBezTo>
                <a:lnTo>
                  <a:pt x="6548326" y="5403583"/>
                </a:lnTo>
                <a:lnTo>
                  <a:pt x="6472868" y="5394733"/>
                </a:lnTo>
                <a:cubicBezTo>
                  <a:pt x="6457699" y="5415896"/>
                  <a:pt x="6417760" y="5410703"/>
                  <a:pt x="6401194" y="5422870"/>
                </a:cubicBezTo>
                <a:lnTo>
                  <a:pt x="6381961" y="5422940"/>
                </a:lnTo>
                <a:lnTo>
                  <a:pt x="6363834" y="5417751"/>
                </a:lnTo>
                <a:lnTo>
                  <a:pt x="6363997" y="5415912"/>
                </a:lnTo>
                <a:cubicBezTo>
                  <a:pt x="6363602" y="5414702"/>
                  <a:pt x="6362617" y="5414594"/>
                  <a:pt x="6361124" y="5415066"/>
                </a:cubicBezTo>
                <a:lnTo>
                  <a:pt x="6358507" y="5416224"/>
                </a:lnTo>
                <a:lnTo>
                  <a:pt x="6355073" y="5415242"/>
                </a:lnTo>
                <a:lnTo>
                  <a:pt x="6345676" y="5413049"/>
                </a:lnTo>
                <a:lnTo>
                  <a:pt x="6342596" y="5409297"/>
                </a:lnTo>
                <a:cubicBezTo>
                  <a:pt x="6333502" y="5403420"/>
                  <a:pt x="6312379" y="5410664"/>
                  <a:pt x="6305742" y="5401622"/>
                </a:cubicBezTo>
                <a:lnTo>
                  <a:pt x="6294445" y="5404149"/>
                </a:lnTo>
                <a:lnTo>
                  <a:pt x="6281414" y="5398024"/>
                </a:lnTo>
                <a:cubicBezTo>
                  <a:pt x="6269392" y="5392983"/>
                  <a:pt x="6257013" y="5390092"/>
                  <a:pt x="6243972" y="5395807"/>
                </a:cubicBezTo>
                <a:cubicBezTo>
                  <a:pt x="6248312" y="5382942"/>
                  <a:pt x="6211634" y="5399629"/>
                  <a:pt x="6202379" y="5388661"/>
                </a:cubicBezTo>
                <a:cubicBezTo>
                  <a:pt x="6196568" y="5379556"/>
                  <a:pt x="6184084" y="5382499"/>
                  <a:pt x="6173010" y="5380606"/>
                </a:cubicBezTo>
                <a:cubicBezTo>
                  <a:pt x="6162384" y="5372079"/>
                  <a:pt x="6109972" y="5371285"/>
                  <a:pt x="6093421" y="5375473"/>
                </a:cubicBezTo>
                <a:cubicBezTo>
                  <a:pt x="6048943" y="5392971"/>
                  <a:pt x="5995413" y="5360396"/>
                  <a:pt x="5959474" y="5373386"/>
                </a:cubicBezTo>
                <a:cubicBezTo>
                  <a:pt x="5949048" y="5374123"/>
                  <a:pt x="5939860" y="5373301"/>
                  <a:pt x="5931492" y="5371513"/>
                </a:cubicBezTo>
                <a:lnTo>
                  <a:pt x="5909558" y="5364228"/>
                </a:lnTo>
                <a:lnTo>
                  <a:pt x="5906319" y="5357590"/>
                </a:lnTo>
                <a:lnTo>
                  <a:pt x="5891268" y="5355650"/>
                </a:lnTo>
                <a:lnTo>
                  <a:pt x="5887711" y="5353947"/>
                </a:lnTo>
                <a:cubicBezTo>
                  <a:pt x="5880924" y="5350671"/>
                  <a:pt x="5874113" y="5347614"/>
                  <a:pt x="5866852" y="5345374"/>
                </a:cubicBezTo>
                <a:cubicBezTo>
                  <a:pt x="5859911" y="5373405"/>
                  <a:pt x="5803959" y="5330929"/>
                  <a:pt x="5811310" y="5356530"/>
                </a:cubicBezTo>
                <a:cubicBezTo>
                  <a:pt x="5780489" y="5350949"/>
                  <a:pt x="5782784" y="5364359"/>
                  <a:pt x="5770689" y="5359014"/>
                </a:cubicBezTo>
                <a:lnTo>
                  <a:pt x="5767719" y="5357260"/>
                </a:lnTo>
                <a:lnTo>
                  <a:pt x="5765688" y="5352793"/>
                </a:lnTo>
                <a:lnTo>
                  <a:pt x="5758598" y="5351053"/>
                </a:lnTo>
                <a:lnTo>
                  <a:pt x="5752036" y="5346019"/>
                </a:lnTo>
                <a:cubicBezTo>
                  <a:pt x="5676031" y="5353035"/>
                  <a:pt x="5573285" y="5304575"/>
                  <a:pt x="5503590" y="5325537"/>
                </a:cubicBezTo>
                <a:lnTo>
                  <a:pt x="5389848" y="5351472"/>
                </a:lnTo>
                <a:cubicBezTo>
                  <a:pt x="5378275" y="5360535"/>
                  <a:pt x="5357949" y="5362044"/>
                  <a:pt x="5344450" y="5354840"/>
                </a:cubicBezTo>
                <a:cubicBezTo>
                  <a:pt x="5342129" y="5353601"/>
                  <a:pt x="5340101" y="5352144"/>
                  <a:pt x="5338428" y="5350516"/>
                </a:cubicBezTo>
                <a:cubicBezTo>
                  <a:pt x="5303858" y="5372450"/>
                  <a:pt x="5291134" y="5358414"/>
                  <a:pt x="5273489" y="5373945"/>
                </a:cubicBezTo>
                <a:cubicBezTo>
                  <a:pt x="5228455" y="5376430"/>
                  <a:pt x="5198895" y="5356533"/>
                  <a:pt x="5182701" y="5370075"/>
                </a:cubicBezTo>
                <a:cubicBezTo>
                  <a:pt x="5161004" y="5366959"/>
                  <a:pt x="5136154" y="5346791"/>
                  <a:pt x="5114856" y="5361037"/>
                </a:cubicBezTo>
                <a:cubicBezTo>
                  <a:pt x="5116518" y="5347803"/>
                  <a:pt x="5086668" y="5368445"/>
                  <a:pt x="5076532" y="5358612"/>
                </a:cubicBezTo>
                <a:cubicBezTo>
                  <a:pt x="5069788" y="5350240"/>
                  <a:pt x="5059157" y="5354551"/>
                  <a:pt x="5048954" y="5353915"/>
                </a:cubicBezTo>
                <a:cubicBezTo>
                  <a:pt x="5038015" y="5346654"/>
                  <a:pt x="4991132" y="5351733"/>
                  <a:pt x="4977087" y="5357736"/>
                </a:cubicBezTo>
                <a:cubicBezTo>
                  <a:pt x="4940420" y="5380054"/>
                  <a:pt x="4887089" y="5353763"/>
                  <a:pt x="4857261" y="5370659"/>
                </a:cubicBezTo>
                <a:cubicBezTo>
                  <a:pt x="4820568" y="5378246"/>
                  <a:pt x="4797284" y="5358899"/>
                  <a:pt x="4769845" y="5353264"/>
                </a:cubicBezTo>
                <a:cubicBezTo>
                  <a:pt x="4768462" y="5381819"/>
                  <a:pt x="4711275" y="5345988"/>
                  <a:pt x="4722220" y="5370534"/>
                </a:cubicBezTo>
                <a:cubicBezTo>
                  <a:pt x="4684293" y="5367762"/>
                  <a:pt x="4704662" y="5391854"/>
                  <a:pt x="4667552" y="5366753"/>
                </a:cubicBezTo>
                <a:cubicBezTo>
                  <a:pt x="4600967" y="5382212"/>
                  <a:pt x="4513038" y="5362869"/>
                  <a:pt x="4454472" y="5391442"/>
                </a:cubicBezTo>
                <a:lnTo>
                  <a:pt x="4317219" y="5411554"/>
                </a:lnTo>
                <a:lnTo>
                  <a:pt x="4298346" y="5416146"/>
                </a:lnTo>
                <a:cubicBezTo>
                  <a:pt x="4298306" y="5416758"/>
                  <a:pt x="4298267" y="5417371"/>
                  <a:pt x="4298228" y="5417983"/>
                </a:cubicBezTo>
                <a:cubicBezTo>
                  <a:pt x="4297649" y="5419178"/>
                  <a:pt x="4296651" y="5419253"/>
                  <a:pt x="4295233" y="5418735"/>
                </a:cubicBezTo>
                <a:lnTo>
                  <a:pt x="4292799" y="5417494"/>
                </a:lnTo>
                <a:lnTo>
                  <a:pt x="4289225" y="5418364"/>
                </a:lnTo>
                <a:lnTo>
                  <a:pt x="4279515" y="5420247"/>
                </a:lnTo>
                <a:lnTo>
                  <a:pt x="4275872" y="5423890"/>
                </a:lnTo>
                <a:lnTo>
                  <a:pt x="4227055" y="5427466"/>
                </a:lnTo>
                <a:lnTo>
                  <a:pt x="4213123" y="5433155"/>
                </a:lnTo>
                <a:cubicBezTo>
                  <a:pt x="4200364" y="5437794"/>
                  <a:pt x="4187574" y="5440279"/>
                  <a:pt x="4175436" y="5434156"/>
                </a:cubicBezTo>
                <a:cubicBezTo>
                  <a:pt x="4177805" y="5447129"/>
                  <a:pt x="4143760" y="5429295"/>
                  <a:pt x="4132856" y="5439937"/>
                </a:cubicBezTo>
                <a:cubicBezTo>
                  <a:pt x="4125673" y="5448831"/>
                  <a:pt x="4113669" y="5445492"/>
                  <a:pt x="4102333" y="5447021"/>
                </a:cubicBezTo>
                <a:cubicBezTo>
                  <a:pt x="4090434" y="5455185"/>
                  <a:pt x="4038031" y="5454280"/>
                  <a:pt x="4022159" y="5449566"/>
                </a:cubicBezTo>
                <a:cubicBezTo>
                  <a:pt x="3980455" y="5430671"/>
                  <a:pt x="3922096" y="5461433"/>
                  <a:pt x="3888224" y="5447312"/>
                </a:cubicBezTo>
                <a:cubicBezTo>
                  <a:pt x="3877937" y="5446239"/>
                  <a:pt x="3868647" y="5446763"/>
                  <a:pt x="3860026" y="5448274"/>
                </a:cubicBezTo>
                <a:lnTo>
                  <a:pt x="3832796" y="5461349"/>
                </a:lnTo>
                <a:lnTo>
                  <a:pt x="3817485" y="5462797"/>
                </a:lnTo>
                <a:lnTo>
                  <a:pt x="3813676" y="5464379"/>
                </a:lnTo>
                <a:cubicBezTo>
                  <a:pt x="3806407" y="5467429"/>
                  <a:pt x="3799147" y="5470257"/>
                  <a:pt x="3791563" y="5472259"/>
                </a:cubicBezTo>
                <a:cubicBezTo>
                  <a:pt x="3788910" y="5444072"/>
                  <a:pt x="3726624" y="5484631"/>
                  <a:pt x="3737858" y="5459331"/>
                </a:cubicBezTo>
                <a:cubicBezTo>
                  <a:pt x="3706262" y="5463900"/>
                  <a:pt x="3710598" y="5450598"/>
                  <a:pt x="3697716" y="5455539"/>
                </a:cubicBezTo>
                <a:lnTo>
                  <a:pt x="3694487" y="5457193"/>
                </a:lnTo>
                <a:lnTo>
                  <a:pt x="3691779" y="5461582"/>
                </a:lnTo>
                <a:lnTo>
                  <a:pt x="3684442" y="5463086"/>
                </a:lnTo>
                <a:lnTo>
                  <a:pt x="3677129" y="5467898"/>
                </a:lnTo>
                <a:cubicBezTo>
                  <a:pt x="3602381" y="5458439"/>
                  <a:pt x="3505226" y="5485361"/>
                  <a:pt x="3438897" y="5462195"/>
                </a:cubicBezTo>
                <a:lnTo>
                  <a:pt x="3389756" y="5444428"/>
                </a:lnTo>
                <a:cubicBezTo>
                  <a:pt x="3364455" y="5437704"/>
                  <a:pt x="3342081" y="5466704"/>
                  <a:pt x="3316666" y="5450736"/>
                </a:cubicBezTo>
                <a:cubicBezTo>
                  <a:pt x="3306503" y="5441319"/>
                  <a:pt x="3286457" y="5439158"/>
                  <a:pt x="3271894" y="5445907"/>
                </a:cubicBezTo>
                <a:cubicBezTo>
                  <a:pt x="3269388" y="5447068"/>
                  <a:pt x="3267143" y="5448455"/>
                  <a:pt x="3265228" y="5450024"/>
                </a:cubicBezTo>
                <a:cubicBezTo>
                  <a:pt x="3234084" y="5427025"/>
                  <a:pt x="3219254" y="5440615"/>
                  <a:pt x="3204017" y="5424552"/>
                </a:cubicBezTo>
                <a:cubicBezTo>
                  <a:pt x="3159473" y="5420614"/>
                  <a:pt x="3126956" y="5439505"/>
                  <a:pt x="3112867" y="5425473"/>
                </a:cubicBezTo>
                <a:cubicBezTo>
                  <a:pt x="3090747" y="5427880"/>
                  <a:pt x="3062886" y="5447193"/>
                  <a:pt x="3043809" y="5432293"/>
                </a:cubicBezTo>
                <a:cubicBezTo>
                  <a:pt x="3043452" y="5445549"/>
                  <a:pt x="3016821" y="5423991"/>
                  <a:pt x="3005211" y="5433472"/>
                </a:cubicBezTo>
                <a:cubicBezTo>
                  <a:pt x="2997207" y="5441605"/>
                  <a:pt x="2987260" y="5436961"/>
                  <a:pt x="2976986" y="5437264"/>
                </a:cubicBezTo>
                <a:cubicBezTo>
                  <a:pt x="2964968" y="5444153"/>
                  <a:pt x="2918975" y="5437570"/>
                  <a:pt x="2905879" y="5431128"/>
                </a:cubicBezTo>
                <a:cubicBezTo>
                  <a:pt x="2872703" y="5407678"/>
                  <a:pt x="2815496" y="5432178"/>
                  <a:pt x="2788318" y="5414358"/>
                </a:cubicBezTo>
                <a:cubicBezTo>
                  <a:pt x="2746271" y="5410854"/>
                  <a:pt x="2685231" y="5410484"/>
                  <a:pt x="2653590" y="5410111"/>
                </a:cubicBezTo>
                <a:cubicBezTo>
                  <a:pt x="2615334" y="5411650"/>
                  <a:pt x="2639324" y="5388277"/>
                  <a:pt x="2598481" y="5412114"/>
                </a:cubicBezTo>
                <a:cubicBezTo>
                  <a:pt x="2534415" y="5394537"/>
                  <a:pt x="2387966" y="5438902"/>
                  <a:pt x="2333897" y="5408505"/>
                </a:cubicBezTo>
                <a:cubicBezTo>
                  <a:pt x="2279458" y="5405891"/>
                  <a:pt x="2312839" y="5402348"/>
                  <a:pt x="2271841" y="5396433"/>
                </a:cubicBezTo>
                <a:cubicBezTo>
                  <a:pt x="2263465" y="5363868"/>
                  <a:pt x="2168184" y="5361433"/>
                  <a:pt x="2143705" y="5345095"/>
                </a:cubicBezTo>
                <a:cubicBezTo>
                  <a:pt x="2087043" y="5343333"/>
                  <a:pt x="2041689" y="5319742"/>
                  <a:pt x="1986408" y="5335524"/>
                </a:cubicBezTo>
                <a:cubicBezTo>
                  <a:pt x="1983594" y="5331315"/>
                  <a:pt x="1979798" y="5327915"/>
                  <a:pt x="1975333" y="5325099"/>
                </a:cubicBezTo>
                <a:lnTo>
                  <a:pt x="1972441" y="5323775"/>
                </a:lnTo>
                <a:lnTo>
                  <a:pt x="1971497" y="5324412"/>
                </a:lnTo>
                <a:cubicBezTo>
                  <a:pt x="1967825" y="5325937"/>
                  <a:pt x="1963255" y="5326871"/>
                  <a:pt x="1956886" y="5327069"/>
                </a:cubicBezTo>
                <a:cubicBezTo>
                  <a:pt x="1957692" y="5357103"/>
                  <a:pt x="1944755" y="5337483"/>
                  <a:pt x="1924833" y="5344911"/>
                </a:cubicBezTo>
                <a:cubicBezTo>
                  <a:pt x="1907350" y="5349449"/>
                  <a:pt x="1899872" y="5360515"/>
                  <a:pt x="1885856" y="5367299"/>
                </a:cubicBezTo>
                <a:cubicBezTo>
                  <a:pt x="1874373" y="5371950"/>
                  <a:pt x="1870677" y="5363227"/>
                  <a:pt x="1855937" y="5372820"/>
                </a:cubicBezTo>
                <a:cubicBezTo>
                  <a:pt x="1826799" y="5367486"/>
                  <a:pt x="1805938" y="5389998"/>
                  <a:pt x="1784500" y="5395926"/>
                </a:cubicBezTo>
                <a:cubicBezTo>
                  <a:pt x="1777473" y="5395836"/>
                  <a:pt x="1756895" y="5401012"/>
                  <a:pt x="1737998" y="5407426"/>
                </a:cubicBezTo>
                <a:lnTo>
                  <a:pt x="1736716" y="5407939"/>
                </a:lnTo>
                <a:lnTo>
                  <a:pt x="1726742" y="5405934"/>
                </a:lnTo>
                <a:cubicBezTo>
                  <a:pt x="1724249" y="5404894"/>
                  <a:pt x="1723700" y="5403454"/>
                  <a:pt x="1726849" y="5401221"/>
                </a:cubicBezTo>
                <a:cubicBezTo>
                  <a:pt x="1723886" y="5399045"/>
                  <a:pt x="1720993" y="5398236"/>
                  <a:pt x="1718134" y="5398128"/>
                </a:cubicBezTo>
                <a:cubicBezTo>
                  <a:pt x="1712416" y="5397910"/>
                  <a:pt x="1706830" y="5400494"/>
                  <a:pt x="1701063" y="5400545"/>
                </a:cubicBezTo>
                <a:lnTo>
                  <a:pt x="1694634" y="5398728"/>
                </a:lnTo>
                <a:lnTo>
                  <a:pt x="1692270" y="5399053"/>
                </a:lnTo>
                <a:lnTo>
                  <a:pt x="1686657" y="5399247"/>
                </a:lnTo>
                <a:lnTo>
                  <a:pt x="1687479" y="5402165"/>
                </a:lnTo>
                <a:cubicBezTo>
                  <a:pt x="1688791" y="5404927"/>
                  <a:pt x="1689812" y="5407972"/>
                  <a:pt x="1680969" y="5407963"/>
                </a:cubicBezTo>
                <a:cubicBezTo>
                  <a:pt x="1662599" y="5406532"/>
                  <a:pt x="1656841" y="5418932"/>
                  <a:pt x="1648682" y="5407558"/>
                </a:cubicBezTo>
                <a:lnTo>
                  <a:pt x="1646819" y="5404306"/>
                </a:lnTo>
                <a:lnTo>
                  <a:pt x="1642743" y="5403927"/>
                </a:lnTo>
                <a:cubicBezTo>
                  <a:pt x="1640569" y="5404120"/>
                  <a:pt x="1639361" y="5404983"/>
                  <a:pt x="1639788" y="5407135"/>
                </a:cubicBezTo>
                <a:cubicBezTo>
                  <a:pt x="1622347" y="5398881"/>
                  <a:pt x="1603063" y="5413406"/>
                  <a:pt x="1585803" y="5416574"/>
                </a:cubicBezTo>
                <a:cubicBezTo>
                  <a:pt x="1572467" y="5408520"/>
                  <a:pt x="1549407" y="5423110"/>
                  <a:pt x="1513331" y="5423805"/>
                </a:cubicBezTo>
                <a:cubicBezTo>
                  <a:pt x="1498774" y="5414520"/>
                  <a:pt x="1489007" y="5424393"/>
                  <a:pt x="1460734" y="5411778"/>
                </a:cubicBezTo>
                <a:cubicBezTo>
                  <a:pt x="1459446" y="5412932"/>
                  <a:pt x="1457867" y="5413992"/>
                  <a:pt x="1456045" y="5414928"/>
                </a:cubicBezTo>
                <a:cubicBezTo>
                  <a:pt x="1445460" y="5420354"/>
                  <a:pt x="1429166" y="5420415"/>
                  <a:pt x="1419653" y="5415060"/>
                </a:cubicBezTo>
                <a:cubicBezTo>
                  <a:pt x="1374353" y="5398095"/>
                  <a:pt x="1332064" y="5398411"/>
                  <a:pt x="1292605" y="5394671"/>
                </a:cubicBezTo>
                <a:cubicBezTo>
                  <a:pt x="1247867" y="5392301"/>
                  <a:pt x="1276603" y="5411730"/>
                  <a:pt x="1221477" y="5395509"/>
                </a:cubicBezTo>
                <a:cubicBezTo>
                  <a:pt x="1215107" y="5402140"/>
                  <a:pt x="1207983" y="5402421"/>
                  <a:pt x="1196159" y="5399169"/>
                </a:cubicBezTo>
                <a:cubicBezTo>
                  <a:pt x="1174396" y="5398516"/>
                  <a:pt x="1175280" y="5415282"/>
                  <a:pt x="1153748" y="5405093"/>
                </a:cubicBezTo>
                <a:cubicBezTo>
                  <a:pt x="1157267" y="5414115"/>
                  <a:pt x="1112247" y="5408398"/>
                  <a:pt x="1121874" y="5417803"/>
                </a:cubicBezTo>
                <a:cubicBezTo>
                  <a:pt x="1107293" y="5425943"/>
                  <a:pt x="1100911" y="5412406"/>
                  <a:pt x="1086481" y="5419474"/>
                </a:cubicBezTo>
                <a:cubicBezTo>
                  <a:pt x="1070504" y="5421068"/>
                  <a:pt x="1096054" y="5409890"/>
                  <a:pt x="1078485" y="5409150"/>
                </a:cubicBezTo>
                <a:cubicBezTo>
                  <a:pt x="1057107" y="5409880"/>
                  <a:pt x="1057916" y="5393370"/>
                  <a:pt x="1040550" y="5414415"/>
                </a:cubicBezTo>
                <a:cubicBezTo>
                  <a:pt x="1018445" y="5409298"/>
                  <a:pt x="1013694" y="5418764"/>
                  <a:pt x="982981" y="5423575"/>
                </a:cubicBezTo>
                <a:cubicBezTo>
                  <a:pt x="970423" y="5418342"/>
                  <a:pt x="960063" y="5420960"/>
                  <a:pt x="949836" y="5426093"/>
                </a:cubicBezTo>
                <a:cubicBezTo>
                  <a:pt x="920168" y="5424861"/>
                  <a:pt x="892764" y="5432710"/>
                  <a:pt x="859237" y="5435973"/>
                </a:cubicBezTo>
                <a:cubicBezTo>
                  <a:pt x="823344" y="5430160"/>
                  <a:pt x="804272" y="5444731"/>
                  <a:pt x="768445" y="5448159"/>
                </a:cubicBezTo>
                <a:cubicBezTo>
                  <a:pt x="733630" y="5434899"/>
                  <a:pt x="744432" y="5468566"/>
                  <a:pt x="714393" y="5468302"/>
                </a:cubicBezTo>
                <a:cubicBezTo>
                  <a:pt x="665910" y="5456640"/>
                  <a:pt x="715197" y="5479526"/>
                  <a:pt x="639791" y="5476924"/>
                </a:cubicBezTo>
                <a:cubicBezTo>
                  <a:pt x="635590" y="5474880"/>
                  <a:pt x="626375" y="5477333"/>
                  <a:pt x="627266" y="5480260"/>
                </a:cubicBezTo>
                <a:cubicBezTo>
                  <a:pt x="622501" y="5479477"/>
                  <a:pt x="611196" y="5474127"/>
                  <a:pt x="609977" y="5478891"/>
                </a:cubicBezTo>
                <a:cubicBezTo>
                  <a:pt x="585928" y="5480121"/>
                  <a:pt x="562064" y="5478026"/>
                  <a:pt x="540688" y="5472807"/>
                </a:cubicBezTo>
                <a:cubicBezTo>
                  <a:pt x="494260" y="5482226"/>
                  <a:pt x="519722" y="5459453"/>
                  <a:pt x="486194" y="5462661"/>
                </a:cubicBezTo>
                <a:cubicBezTo>
                  <a:pt x="459222" y="5472731"/>
                  <a:pt x="449283" y="5465413"/>
                  <a:pt x="418164" y="5472485"/>
                </a:cubicBezTo>
                <a:cubicBezTo>
                  <a:pt x="407504" y="5457469"/>
                  <a:pt x="388899" y="5474930"/>
                  <a:pt x="376724" y="5470967"/>
                </a:cubicBezTo>
                <a:cubicBezTo>
                  <a:pt x="357541" y="5489409"/>
                  <a:pt x="329120" y="5456071"/>
                  <a:pt x="308908" y="5457025"/>
                </a:cubicBezTo>
                <a:cubicBezTo>
                  <a:pt x="274916" y="5461376"/>
                  <a:pt x="238368" y="5480973"/>
                  <a:pt x="219416" y="5463995"/>
                </a:cubicBezTo>
                <a:cubicBezTo>
                  <a:pt x="217077" y="5471389"/>
                  <a:pt x="220429" y="5481203"/>
                  <a:pt x="200977" y="5480608"/>
                </a:cubicBezTo>
                <a:cubicBezTo>
                  <a:pt x="193315" y="5484612"/>
                  <a:pt x="192227" y="5495868"/>
                  <a:pt x="176226" y="5491022"/>
                </a:cubicBezTo>
                <a:cubicBezTo>
                  <a:pt x="195501" y="5480307"/>
                  <a:pt x="163065" y="5480325"/>
                  <a:pt x="165702" y="5468604"/>
                </a:cubicBezTo>
                <a:cubicBezTo>
                  <a:pt x="141228" y="5462364"/>
                  <a:pt x="86026" y="5474606"/>
                  <a:pt x="88282" y="5453658"/>
                </a:cubicBezTo>
                <a:cubicBezTo>
                  <a:pt x="80722" y="5441690"/>
                  <a:pt x="50300" y="5462007"/>
                  <a:pt x="49602" y="5448762"/>
                </a:cubicBezTo>
                <a:cubicBezTo>
                  <a:pt x="42967" y="5453333"/>
                  <a:pt x="33469" y="5452380"/>
                  <a:pt x="22844" y="5450459"/>
                </a:cubicBezTo>
                <a:lnTo>
                  <a:pt x="0" y="5447653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F49B5-DE27-4D20-A0BE-D70144E3B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900" y="1071349"/>
            <a:ext cx="5886449" cy="1211475"/>
          </a:xfrm>
        </p:spPr>
        <p:txBody>
          <a:bodyPr>
            <a:normAutofit/>
          </a:bodyPr>
          <a:lstStyle/>
          <a:p>
            <a:pPr algn="ctr"/>
            <a:r>
              <a:rPr lang="en-CA" sz="3600"/>
              <a:t>FEATURES OF BEAGLEBONE BLACK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05249" y="395108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E28AF-88FA-4093-A4D1-46C051677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3384" y="2419350"/>
            <a:ext cx="5751481" cy="3848302"/>
          </a:xfrm>
        </p:spPr>
        <p:txBody>
          <a:bodyPr anchor="ctr">
            <a:normAutofit/>
          </a:bodyPr>
          <a:lstStyle/>
          <a:p>
            <a:r>
              <a:rPr lang="en-US" sz="1600" dirty="0"/>
              <a:t>It has a range of IO including USB, SPI, I2C, UART, LCD, and GPIOs.</a:t>
            </a:r>
          </a:p>
          <a:p>
            <a:r>
              <a:rPr lang="en-CA" sz="1600" dirty="0"/>
              <a:t>Connectivity</a:t>
            </a:r>
          </a:p>
          <a:p>
            <a:pPr lvl="1"/>
            <a:r>
              <a:rPr lang="en-CA" sz="1600" dirty="0"/>
              <a:t>USB client for power &amp; communications</a:t>
            </a:r>
          </a:p>
          <a:p>
            <a:pPr lvl="1"/>
            <a:r>
              <a:rPr lang="en-CA" sz="1600" dirty="0"/>
              <a:t>USB host</a:t>
            </a:r>
          </a:p>
          <a:p>
            <a:pPr lvl="1"/>
            <a:r>
              <a:rPr lang="en-CA" sz="1600" dirty="0"/>
              <a:t>Ethernet</a:t>
            </a:r>
          </a:p>
          <a:p>
            <a:pPr lvl="1"/>
            <a:r>
              <a:rPr lang="en-CA" sz="1600" dirty="0"/>
              <a:t>HDMI</a:t>
            </a:r>
          </a:p>
          <a:p>
            <a:pPr lvl="1"/>
            <a:r>
              <a:rPr lang="en-CA" sz="1600" dirty="0"/>
              <a:t>2x 46 pin headers</a:t>
            </a:r>
          </a:p>
          <a:p>
            <a:r>
              <a:rPr lang="en-CA" sz="1600" dirty="0"/>
              <a:t>Software Compatibility</a:t>
            </a:r>
          </a:p>
          <a:p>
            <a:pPr lvl="1"/>
            <a:r>
              <a:rPr lang="en-CA" sz="1600" dirty="0"/>
              <a:t>Debian</a:t>
            </a:r>
          </a:p>
          <a:p>
            <a:pPr lvl="1"/>
            <a:r>
              <a:rPr lang="en-CA" sz="1600" dirty="0"/>
              <a:t>Android</a:t>
            </a:r>
          </a:p>
          <a:p>
            <a:pPr lvl="1"/>
            <a:r>
              <a:rPr lang="en-CA" sz="1600" dirty="0"/>
              <a:t>Ubuntu</a:t>
            </a:r>
          </a:p>
          <a:p>
            <a:pPr lvl="1"/>
            <a:r>
              <a:rPr lang="en-CA" sz="1600" dirty="0"/>
              <a:t>Cloud9 IDE on Node.js w/ </a:t>
            </a:r>
            <a:r>
              <a:rPr lang="en-CA" sz="1600" dirty="0" err="1"/>
              <a:t>BoneScript</a:t>
            </a:r>
            <a:r>
              <a:rPr lang="en-CA" sz="1600" dirty="0"/>
              <a:t> library</a:t>
            </a:r>
          </a:p>
          <a:p>
            <a:endParaRPr lang="en-CA" sz="1400" dirty="0"/>
          </a:p>
          <a:p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3315464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!!Rectangle">
            <a:extLst>
              <a:ext uri="{FF2B5EF4-FFF2-40B4-BE49-F238E27FC236}">
                <a16:creationId xmlns:a16="http://schemas.microsoft.com/office/drawing/2014/main" id="{D5997EA8-5EFC-40CD-A85F-C3C3BC5F9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088189-2302-401C-8341-4A12AC76B8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52" b="969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CF6A1EC-BD15-42D9-A339-A3970CF7C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E652A9-1980-4B47-8374-8E18D200E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98848"/>
            <a:ext cx="3611880" cy="1536192"/>
          </a:xfrm>
        </p:spPr>
        <p:txBody>
          <a:bodyPr>
            <a:normAutofit/>
          </a:bodyPr>
          <a:lstStyle/>
          <a:p>
            <a:r>
              <a:rPr lang="en-CA" sz="3200"/>
              <a:t>INTRODUCTION TO BUZZER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20C27D-5C39-492B-BD68-C220C0F83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4F3394A-A959-460A-ACF9-5FA682C76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149F5-2F70-48C0-89EF-3433731F9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5826" y="4498848"/>
            <a:ext cx="6061022" cy="1536192"/>
          </a:xfrm>
        </p:spPr>
        <p:txBody>
          <a:bodyPr anchor="ctr">
            <a:normAutofit/>
          </a:bodyPr>
          <a:lstStyle/>
          <a:p>
            <a:r>
              <a:rPr lang="en-US" sz="1800"/>
              <a:t>A </a:t>
            </a:r>
            <a:r>
              <a:rPr lang="en-US" sz="1800" b="1"/>
              <a:t>buzzer</a:t>
            </a:r>
            <a:r>
              <a:rPr lang="en-US" sz="1800"/>
              <a:t> or </a:t>
            </a:r>
            <a:r>
              <a:rPr lang="en-US" sz="1800" b="1"/>
              <a:t>beeper</a:t>
            </a:r>
            <a:r>
              <a:rPr lang="en-US" sz="1800"/>
              <a:t> is an audio signalling device, which may be mechanical,  electromechanial, or  piezoelectric (</a:t>
            </a:r>
            <a:r>
              <a:rPr lang="en-US" sz="1800" i="1"/>
              <a:t>piezo</a:t>
            </a:r>
            <a:r>
              <a:rPr lang="en-US" sz="1800"/>
              <a:t> for short). Typical uses of buzzers and beepers include alarm devices, timers, and confirmation of user input such as a mouse click or keystroke.</a:t>
            </a:r>
            <a:endParaRPr lang="en-CA" sz="1800"/>
          </a:p>
        </p:txBody>
      </p:sp>
    </p:spTree>
    <p:extLst>
      <p:ext uri="{BB962C8B-B14F-4D97-AF65-F5344CB8AC3E}">
        <p14:creationId xmlns:p14="http://schemas.microsoft.com/office/powerpoint/2010/main" val="840449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8A02CD-DF8D-4140-B0FF-069052D09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CA" dirty="0"/>
              <a:t>TYPES OF BUZZER</a:t>
            </a:r>
            <a:endParaRPr lang="en-CA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DD863-CB7E-45FC-9A0B-E1D3C9F68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/>
              <a:t>Buzzers come in a variety of construction, size, and specifications. Different types and sizes of buzzers are used for different applications. Based on construction, there are the following kinds of buzzers:</a:t>
            </a:r>
          </a:p>
          <a:p>
            <a:r>
              <a:rPr lang="en-US" sz="2400"/>
              <a:t>Piezoelectric buzzers</a:t>
            </a:r>
          </a:p>
          <a:p>
            <a:r>
              <a:rPr lang="en-US" sz="2400"/>
              <a:t>Magnetic buzzers</a:t>
            </a:r>
          </a:p>
          <a:p>
            <a:r>
              <a:rPr lang="en-US" sz="2400"/>
              <a:t>Electromagnetic buzzers</a:t>
            </a:r>
          </a:p>
          <a:p>
            <a:r>
              <a:rPr lang="en-US" sz="2400"/>
              <a:t>Mechanical buzzers</a:t>
            </a:r>
          </a:p>
          <a:p>
            <a:r>
              <a:rPr lang="en-US" sz="2400"/>
              <a:t>Electromechanical buzzers</a:t>
            </a:r>
          </a:p>
        </p:txBody>
      </p:sp>
    </p:spTree>
    <p:extLst>
      <p:ext uri="{BB962C8B-B14F-4D97-AF65-F5344CB8AC3E}">
        <p14:creationId xmlns:p14="http://schemas.microsoft.com/office/powerpoint/2010/main" val="846981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ED01A0D4-0779-4C45-B32B-484DFF660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4E688-4FFF-4259-B46D-3D1B57176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4" y="640263"/>
            <a:ext cx="6619811" cy="1344975"/>
          </a:xfrm>
        </p:spPr>
        <p:txBody>
          <a:bodyPr>
            <a:normAutofit/>
          </a:bodyPr>
          <a:lstStyle/>
          <a:p>
            <a:r>
              <a:rPr lang="en-CA" sz="4000"/>
              <a:t>FEATURES OF BUZZER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75388439-4A14-4D74-BA8F-1110D5D780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1101327"/>
              </p:ext>
            </p:extLst>
          </p:nvPr>
        </p:nvGraphicFramePr>
        <p:xfrm>
          <a:off x="594109" y="2121763"/>
          <a:ext cx="6620505" cy="3773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70330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3BADFCA2-8F25-401D-814C-EBAE1E5876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4980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2C9577-85E2-4C57-90D5-81605547A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>
            <a:normAutofit/>
          </a:bodyPr>
          <a:lstStyle/>
          <a:p>
            <a:r>
              <a:rPr lang="en-US" sz="3600"/>
              <a:t>FUNCTION OF BUZZER</a:t>
            </a:r>
            <a:endParaRPr lang="en-CA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9D5C9-02ED-4EF5-8DB0-CBD9BE365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3" y="4856921"/>
            <a:ext cx="9565028" cy="1249240"/>
          </a:xfrm>
        </p:spPr>
        <p:txBody>
          <a:bodyPr>
            <a:normAutofit/>
          </a:bodyPr>
          <a:lstStyle/>
          <a:p>
            <a:r>
              <a:rPr lang="en-IN" sz="1800"/>
              <a:t>The buzzer will start if anything abnormal like vibration, multiple wrong passwords and fingerprint mismatched etc. are detected</a:t>
            </a:r>
            <a:endParaRPr lang="en-CA" sz="1800"/>
          </a:p>
          <a:p>
            <a:endParaRPr lang="en-US" sz="1800"/>
          </a:p>
          <a:p>
            <a:endParaRPr lang="en-CA" sz="1800"/>
          </a:p>
        </p:txBody>
      </p:sp>
    </p:spTree>
    <p:extLst>
      <p:ext uri="{BB962C8B-B14F-4D97-AF65-F5344CB8AC3E}">
        <p14:creationId xmlns:p14="http://schemas.microsoft.com/office/powerpoint/2010/main" val="2370963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5">
            <a:extLst>
              <a:ext uri="{FF2B5EF4-FFF2-40B4-BE49-F238E27FC236}">
                <a16:creationId xmlns:a16="http://schemas.microsoft.com/office/drawing/2014/main" id="{1C574E90-1949-4924-B663-AEA13DB79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46960" cy="3854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54E3A3-B991-4D51-8BB2-6CDDF74D2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344" y="710273"/>
            <a:ext cx="4352315" cy="2813320"/>
          </a:xfrm>
        </p:spPr>
        <p:txBody>
          <a:bodyPr>
            <a:normAutofit/>
          </a:bodyPr>
          <a:lstStyle/>
          <a:p>
            <a:r>
              <a:rPr lang="en-CA"/>
              <a:t>INTERFACING OF BUZZER TO BEAGLEBONE BLACK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36484" cy="38546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CF1CD8B-D430-49E7-8630-84152C414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5528" y="73152"/>
            <a:ext cx="1178966" cy="232963"/>
            <a:chOff x="7763256" y="73152"/>
            <a:chExt cx="1178966" cy="232963"/>
          </a:xfrm>
        </p:grpSpPr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1F5B8298-9AB4-45B4-B28E-C8C1A264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100AEF19-4AE6-42BE-81E6-95700DB85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1192B5C1-AE13-49EA-82FD-F3C3BC02A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713612B5-8E9D-4FEF-86B9-52A0FABD8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14FC746D-B820-44A3-B1B3-53B690BC2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8778550A-567F-40F6-A77F-2E2B50175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C28C989E-85FD-4D1C-AF77-82F4B985FD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58FDDCED-5FC6-4B14-A0E2-DF4310ED9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E80E854B-CCEB-4CEF-B465-561C4C872A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02BED26F-9C32-4DF8-8739-D89F6F059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CE3B71C9-F500-46F1-8D17-C3EF4DA5F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C14431D0-29B6-473C-B2FD-4661864DA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D10457BA-9444-4642-861C-78120DD8D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27C95C30-0364-4C32-B686-0C366086A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A0BDEDBA-CA15-41EE-B2C6-8A973B5E6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702B9007-982C-4F69-A443-B07F3BEFD6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4">
              <a:extLst>
                <a:ext uri="{FF2B5EF4-FFF2-40B4-BE49-F238E27FC236}">
                  <a16:creationId xmlns:a16="http://schemas.microsoft.com/office/drawing/2014/main" id="{28596B48-F33B-451E-8C2D-3525B3387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6">
              <a:extLst>
                <a:ext uri="{FF2B5EF4-FFF2-40B4-BE49-F238E27FC236}">
                  <a16:creationId xmlns:a16="http://schemas.microsoft.com/office/drawing/2014/main" id="{4B493BB9-A171-4B97-B05A-187E03FFA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4">
              <a:extLst>
                <a:ext uri="{FF2B5EF4-FFF2-40B4-BE49-F238E27FC236}">
                  <a16:creationId xmlns:a16="http://schemas.microsoft.com/office/drawing/2014/main" id="{973B8111-A5EB-4EE8-9813-8495336F6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6">
              <a:extLst>
                <a:ext uri="{FF2B5EF4-FFF2-40B4-BE49-F238E27FC236}">
                  <a16:creationId xmlns:a16="http://schemas.microsoft.com/office/drawing/2014/main" id="{6A4F8D39-9886-490F-B7A9-3B2693299A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AB2A2-83E3-416C-A915-ECB81E5F3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19" y="4099034"/>
            <a:ext cx="10785191" cy="2196771"/>
          </a:xfrm>
        </p:spPr>
        <p:txBody>
          <a:bodyPr anchor="ctr">
            <a:normAutofit/>
          </a:bodyPr>
          <a:lstStyle/>
          <a:p>
            <a:r>
              <a:rPr lang="en-US" sz="2000"/>
              <a:t>Buzzer is directly connected to the beaglebone black with the help of GPIO pins.</a:t>
            </a:r>
          </a:p>
          <a:p>
            <a:r>
              <a:rPr lang="en-CA" sz="2000"/>
              <a:t>Function of buzzer is to make sound when something wrong happens.</a:t>
            </a:r>
          </a:p>
          <a:p>
            <a:pPr marL="0" indent="0">
              <a:buNone/>
            </a:pPr>
            <a:endParaRPr lang="en-CA" sz="200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6492875"/>
            <a:ext cx="12191999" cy="3651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8785AE-5971-499F-9D99-3DCF5DAB5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656144"/>
              </p:ext>
            </p:extLst>
          </p:nvPr>
        </p:nvGraphicFramePr>
        <p:xfrm>
          <a:off x="6107669" y="374548"/>
          <a:ext cx="5647683" cy="3177927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28218">
                  <a:extLst>
                    <a:ext uri="{9D8B030D-6E8A-4147-A177-3AD203B41FA5}">
                      <a16:colId xmlns:a16="http://schemas.microsoft.com/office/drawing/2014/main" val="4254082385"/>
                    </a:ext>
                  </a:extLst>
                </a:gridCol>
                <a:gridCol w="3419465">
                  <a:extLst>
                    <a:ext uri="{9D8B030D-6E8A-4147-A177-3AD203B41FA5}">
                      <a16:colId xmlns:a16="http://schemas.microsoft.com/office/drawing/2014/main" val="450159696"/>
                    </a:ext>
                  </a:extLst>
                </a:gridCol>
              </a:tblGrid>
              <a:tr h="1729869">
                <a:tc>
                  <a:txBody>
                    <a:bodyPr/>
                    <a:lstStyle/>
                    <a:p>
                      <a:pPr algn="ctr"/>
                      <a:r>
                        <a:rPr lang="en-CA" sz="3300"/>
                        <a:t>BUZZER</a:t>
                      </a:r>
                    </a:p>
                  </a:txBody>
                  <a:tcPr marL="168629" marR="168629" marT="84315" marB="843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3300"/>
                        <a:t>PINS OF BEAGLEBONE BLACK</a:t>
                      </a:r>
                    </a:p>
                  </a:txBody>
                  <a:tcPr marL="168629" marR="168629" marT="84315" marB="84315"/>
                </a:tc>
                <a:extLst>
                  <a:ext uri="{0D108BD9-81ED-4DB2-BD59-A6C34878D82A}">
                    <a16:rowId xmlns:a16="http://schemas.microsoft.com/office/drawing/2014/main" val="2927165082"/>
                  </a:ext>
                </a:extLst>
              </a:tr>
              <a:tr h="724029">
                <a:tc>
                  <a:txBody>
                    <a:bodyPr/>
                    <a:lstStyle/>
                    <a:p>
                      <a:pPr algn="ctr"/>
                      <a:r>
                        <a:rPr lang="en-CA" sz="3300"/>
                        <a:t>RED</a:t>
                      </a:r>
                    </a:p>
                  </a:txBody>
                  <a:tcPr marL="168629" marR="168629" marT="84315" marB="843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3300"/>
                        <a:t>P8.12</a:t>
                      </a:r>
                    </a:p>
                  </a:txBody>
                  <a:tcPr marL="168629" marR="168629" marT="84315" marB="84315"/>
                </a:tc>
                <a:extLst>
                  <a:ext uri="{0D108BD9-81ED-4DB2-BD59-A6C34878D82A}">
                    <a16:rowId xmlns:a16="http://schemas.microsoft.com/office/drawing/2014/main" val="1634633275"/>
                  </a:ext>
                </a:extLst>
              </a:tr>
              <a:tr h="724029">
                <a:tc>
                  <a:txBody>
                    <a:bodyPr/>
                    <a:lstStyle/>
                    <a:p>
                      <a:pPr algn="ctr"/>
                      <a:r>
                        <a:rPr lang="en-CA" sz="3300"/>
                        <a:t>BLACK</a:t>
                      </a:r>
                    </a:p>
                  </a:txBody>
                  <a:tcPr marL="168629" marR="168629" marT="84315" marB="843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3300"/>
                        <a:t>P8.2</a:t>
                      </a:r>
                    </a:p>
                  </a:txBody>
                  <a:tcPr marL="168629" marR="168629" marT="84315" marB="84315"/>
                </a:tc>
                <a:extLst>
                  <a:ext uri="{0D108BD9-81ED-4DB2-BD59-A6C34878D82A}">
                    <a16:rowId xmlns:a16="http://schemas.microsoft.com/office/drawing/2014/main" val="2111097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4482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746643-052B-4348-84E9-4681449D4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SCHEMATIC DIAGRAM</a:t>
            </a:r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651FD974-773E-44B7-AF65-4BB2E8160B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7"/>
          <a:stretch/>
        </p:blipFill>
        <p:spPr>
          <a:xfrm>
            <a:off x="4777316" y="918580"/>
            <a:ext cx="6780700" cy="501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789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BC2E2963-2C3B-4F58-922C-0AAF98BB34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78" b="78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BCB1CF-6F9E-4C32-8D37-42B86F01B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CONNECTION OF BUZZER AND BEAGLEBONE BLACK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892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1F22230-9C64-4FCF-BFEF-E8EE8D6408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62" r="-1" b="19103"/>
          <a:stretch/>
        </p:blipFill>
        <p:spPr>
          <a:xfrm>
            <a:off x="320040" y="320040"/>
            <a:ext cx="11548872" cy="430346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F73CDD-011D-46D9-A6F8-D2F955A0D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09083"/>
            <a:ext cx="2889504" cy="1345997"/>
          </a:xfrm>
        </p:spPr>
        <p:txBody>
          <a:bodyPr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INSTALLING iobb LIBRARY</a:t>
            </a:r>
            <a:endParaRPr lang="en-CA" sz="260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56655-FE20-4DF9-BC69-49DB5C357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09083"/>
            <a:ext cx="6976872" cy="1345997"/>
          </a:xfrm>
        </p:spPr>
        <p:txBody>
          <a:bodyPr anchor="ctr">
            <a:normAutofit/>
          </a:bodyPr>
          <a:lstStyle/>
          <a:p>
            <a:r>
              <a:rPr lang="en-CA" sz="1700" dirty="0">
                <a:solidFill>
                  <a:schemeClr val="bg1"/>
                </a:solidFill>
              </a:rPr>
              <a:t>STEP1 : To install the library, initially use the command “ls” to get the list of file. Then, enter the command “cd </a:t>
            </a:r>
            <a:r>
              <a:rPr lang="en-CA" sz="1700" dirty="0" err="1">
                <a:solidFill>
                  <a:schemeClr val="bg1"/>
                </a:solidFill>
              </a:rPr>
              <a:t>iobb</a:t>
            </a:r>
            <a:r>
              <a:rPr lang="en-CA" sz="1700" dirty="0">
                <a:solidFill>
                  <a:schemeClr val="bg1"/>
                </a:solidFill>
              </a:rPr>
              <a:t>.” Here, it is used to go to the directory </a:t>
            </a:r>
            <a:r>
              <a:rPr lang="en-CA" sz="1700" dirty="0" err="1">
                <a:solidFill>
                  <a:schemeClr val="bg1"/>
                </a:solidFill>
              </a:rPr>
              <a:t>iobb</a:t>
            </a:r>
            <a:r>
              <a:rPr lang="en-CA" sz="1700" dirty="0">
                <a:solidFill>
                  <a:schemeClr val="bg1"/>
                </a:solidFill>
              </a:rPr>
              <a:t> and to open the library folder.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414FE5-7BDA-4561-95B8-0FE4FC03F0D1}"/>
              </a:ext>
            </a:extLst>
          </p:cNvPr>
          <p:cNvSpPr/>
          <p:nvPr/>
        </p:nvSpPr>
        <p:spPr>
          <a:xfrm>
            <a:off x="3251200" y="3190240"/>
            <a:ext cx="1889760" cy="1117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6BAD0A8-EDCF-4F7E-B894-A852BCDBCDBA}"/>
              </a:ext>
            </a:extLst>
          </p:cNvPr>
          <p:cNvCxnSpPr>
            <a:stCxn id="6" idx="3"/>
            <a:endCxn id="5" idx="2"/>
          </p:cNvCxnSpPr>
          <p:nvPr/>
        </p:nvCxnSpPr>
        <p:spPr>
          <a:xfrm>
            <a:off x="5140960" y="3749040"/>
            <a:ext cx="953516" cy="874462"/>
          </a:xfrm>
          <a:prstGeom prst="bentConnector4">
            <a:avLst>
              <a:gd name="adj1" fmla="val 83857"/>
              <a:gd name="adj2" fmla="val 66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961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!!Rectangle">
            <a:extLst>
              <a:ext uri="{FF2B5EF4-FFF2-40B4-BE49-F238E27FC236}">
                <a16:creationId xmlns:a16="http://schemas.microsoft.com/office/drawing/2014/main" id="{D5997EA8-5EFC-40CD-A85F-C3C3BC5F9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4654CF6-AC79-4255-8126-CFD02DDDAE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34" b="203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30" name="Rectangle 20">
            <a:extLst>
              <a:ext uri="{FF2B5EF4-FFF2-40B4-BE49-F238E27FC236}">
                <a16:creationId xmlns:a16="http://schemas.microsoft.com/office/drawing/2014/main" id="{1CF6A1EC-BD15-42D9-A339-A3970CF7C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85D3B5-15F0-45AD-81DF-1CDC183F2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98848"/>
            <a:ext cx="3611880" cy="1536192"/>
          </a:xfrm>
        </p:spPr>
        <p:txBody>
          <a:bodyPr>
            <a:normAutofit/>
          </a:bodyPr>
          <a:lstStyle/>
          <a:p>
            <a:r>
              <a:rPr lang="en-US" sz="3200"/>
              <a:t>INSTALLING iobb LIBRARY</a:t>
            </a:r>
            <a:endParaRPr lang="en-CA" sz="3200"/>
          </a:p>
        </p:txBody>
      </p:sp>
      <p:sp>
        <p:nvSpPr>
          <p:cNvPr id="31" name="Rectangle 22">
            <a:extLst>
              <a:ext uri="{FF2B5EF4-FFF2-40B4-BE49-F238E27FC236}">
                <a16:creationId xmlns:a16="http://schemas.microsoft.com/office/drawing/2014/main" id="{A720C27D-5C39-492B-BD68-C220C0F83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24">
            <a:extLst>
              <a:ext uri="{FF2B5EF4-FFF2-40B4-BE49-F238E27FC236}">
                <a16:creationId xmlns:a16="http://schemas.microsoft.com/office/drawing/2014/main" id="{A4F3394A-A959-460A-ACF9-5FA682C76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359CD-7FA4-4FF3-A3E2-B1161B1E1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5826" y="4498848"/>
            <a:ext cx="6061022" cy="1536192"/>
          </a:xfrm>
        </p:spPr>
        <p:txBody>
          <a:bodyPr anchor="ctr">
            <a:normAutofit/>
          </a:bodyPr>
          <a:lstStyle/>
          <a:p>
            <a:r>
              <a:rPr lang="en-CA" sz="1800"/>
              <a:t>STEP 2 : “Make” command is entered to next make executable file, then it require some time to execute the command and open the file.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C2D589-8438-461C-8B8C-EDB6F6B5A8D2}"/>
              </a:ext>
            </a:extLst>
          </p:cNvPr>
          <p:cNvSpPr/>
          <p:nvPr/>
        </p:nvSpPr>
        <p:spPr>
          <a:xfrm>
            <a:off x="2590800" y="223520"/>
            <a:ext cx="2705026" cy="4267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94BD87D-ADE2-45CE-86A4-2E1FC3E62E3F}"/>
              </a:ext>
            </a:extLst>
          </p:cNvPr>
          <p:cNvCxnSpPr>
            <a:stCxn id="6" idx="3"/>
          </p:cNvCxnSpPr>
          <p:nvPr/>
        </p:nvCxnSpPr>
        <p:spPr>
          <a:xfrm>
            <a:off x="5295826" y="436880"/>
            <a:ext cx="3563694" cy="3748828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45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179F7551-E956-43CB-8F36-268A5DA44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0677D43-DB57-4254-BD60-C0C10917D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3155" y="457200"/>
            <a:ext cx="7898845" cy="5909113"/>
          </a:xfrm>
          <a:custGeom>
            <a:avLst/>
            <a:gdLst>
              <a:gd name="connsiteX0" fmla="*/ 3848214 w 7898845"/>
              <a:gd name="connsiteY0" fmla="*/ 0 h 5909113"/>
              <a:gd name="connsiteX1" fmla="*/ 7898845 w 7898845"/>
              <a:gd name="connsiteY1" fmla="*/ 0 h 5909113"/>
              <a:gd name="connsiteX2" fmla="*/ 7898845 w 7898845"/>
              <a:gd name="connsiteY2" fmla="*/ 5907437 h 5909113"/>
              <a:gd name="connsiteX3" fmla="*/ 7778213 w 7898845"/>
              <a:gd name="connsiteY3" fmla="*/ 5907437 h 5909113"/>
              <a:gd name="connsiteX4" fmla="*/ 7778213 w 7898845"/>
              <a:gd name="connsiteY4" fmla="*/ 5909093 h 5909113"/>
              <a:gd name="connsiteX5" fmla="*/ 7485321 w 7898845"/>
              <a:gd name="connsiteY5" fmla="*/ 5909093 h 5909113"/>
              <a:gd name="connsiteX6" fmla="*/ 7485321 w 7898845"/>
              <a:gd name="connsiteY6" fmla="*/ 5909094 h 5909113"/>
              <a:gd name="connsiteX7" fmla="*/ 4228895 w 7898845"/>
              <a:gd name="connsiteY7" fmla="*/ 5909094 h 5909113"/>
              <a:gd name="connsiteX8" fmla="*/ 4228895 w 7898845"/>
              <a:gd name="connsiteY8" fmla="*/ 5909112 h 5909113"/>
              <a:gd name="connsiteX9" fmla="*/ 3936003 w 7898845"/>
              <a:gd name="connsiteY9" fmla="*/ 5909112 h 5909113"/>
              <a:gd name="connsiteX10" fmla="*/ 3936003 w 7898845"/>
              <a:gd name="connsiteY10" fmla="*/ 5909113 h 5909113"/>
              <a:gd name="connsiteX11" fmla="*/ 0 w 7898845"/>
              <a:gd name="connsiteY11" fmla="*/ 5909113 h 5909113"/>
              <a:gd name="connsiteX12" fmla="*/ 2796838 w 7898845"/>
              <a:gd name="connsiteY12" fmla="*/ 1676 h 5909113"/>
              <a:gd name="connsiteX13" fmla="*/ 2916686 w 7898845"/>
              <a:gd name="connsiteY13" fmla="*/ 1676 h 5909113"/>
              <a:gd name="connsiteX14" fmla="*/ 2917470 w 7898845"/>
              <a:gd name="connsiteY14" fmla="*/ 20 h 5909113"/>
              <a:gd name="connsiteX15" fmla="*/ 3210362 w 7898845"/>
              <a:gd name="connsiteY15" fmla="*/ 20 h 5909113"/>
              <a:gd name="connsiteX16" fmla="*/ 3210362 w 7898845"/>
              <a:gd name="connsiteY16" fmla="*/ 19 h 5909113"/>
              <a:gd name="connsiteX17" fmla="*/ 3555322 w 7898845"/>
              <a:gd name="connsiteY17" fmla="*/ 19 h 5909113"/>
              <a:gd name="connsiteX18" fmla="*/ 3555322 w 7898845"/>
              <a:gd name="connsiteY18" fmla="*/ 1 h 5909113"/>
              <a:gd name="connsiteX19" fmla="*/ 3848214 w 7898845"/>
              <a:gd name="connsiteY19" fmla="*/ 1 h 5909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898845" h="5909113">
                <a:moveTo>
                  <a:pt x="3848214" y="0"/>
                </a:moveTo>
                <a:lnTo>
                  <a:pt x="7898845" y="0"/>
                </a:lnTo>
                <a:lnTo>
                  <a:pt x="7898845" y="5907437"/>
                </a:lnTo>
                <a:lnTo>
                  <a:pt x="7778213" y="5907437"/>
                </a:lnTo>
                <a:lnTo>
                  <a:pt x="7778213" y="5909093"/>
                </a:lnTo>
                <a:lnTo>
                  <a:pt x="7485321" y="5909093"/>
                </a:lnTo>
                <a:lnTo>
                  <a:pt x="7485321" y="5909094"/>
                </a:lnTo>
                <a:lnTo>
                  <a:pt x="4228895" y="5909094"/>
                </a:lnTo>
                <a:lnTo>
                  <a:pt x="4228895" y="5909112"/>
                </a:lnTo>
                <a:lnTo>
                  <a:pt x="3936003" y="5909112"/>
                </a:lnTo>
                <a:lnTo>
                  <a:pt x="3936003" y="5909113"/>
                </a:lnTo>
                <a:lnTo>
                  <a:pt x="0" y="5909113"/>
                </a:lnTo>
                <a:lnTo>
                  <a:pt x="2796838" y="1676"/>
                </a:lnTo>
                <a:lnTo>
                  <a:pt x="2916686" y="1676"/>
                </a:lnTo>
                <a:lnTo>
                  <a:pt x="2917470" y="20"/>
                </a:lnTo>
                <a:lnTo>
                  <a:pt x="3210362" y="20"/>
                </a:lnTo>
                <a:lnTo>
                  <a:pt x="3210362" y="19"/>
                </a:lnTo>
                <a:lnTo>
                  <a:pt x="3555322" y="19"/>
                </a:lnTo>
                <a:lnTo>
                  <a:pt x="3555322" y="1"/>
                </a:lnTo>
                <a:lnTo>
                  <a:pt x="3848214" y="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DF0924E5-8F0D-47CB-B59E-155AFCF8C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8858"/>
            <a:ext cx="6769978" cy="5907437"/>
          </a:xfrm>
          <a:custGeom>
            <a:avLst/>
            <a:gdLst>
              <a:gd name="connsiteX0" fmla="*/ 0 w 6769978"/>
              <a:gd name="connsiteY0" fmla="*/ 0 h 5905761"/>
              <a:gd name="connsiteX1" fmla="*/ 6769978 w 6769978"/>
              <a:gd name="connsiteY1" fmla="*/ 0 h 5905761"/>
              <a:gd name="connsiteX2" fmla="*/ 3973138 w 6769978"/>
              <a:gd name="connsiteY2" fmla="*/ 5905761 h 5905761"/>
              <a:gd name="connsiteX3" fmla="*/ 0 w 6769978"/>
              <a:gd name="connsiteY3" fmla="*/ 5905761 h 590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978" h="5905761">
                <a:moveTo>
                  <a:pt x="0" y="0"/>
                </a:moveTo>
                <a:lnTo>
                  <a:pt x="6769978" y="0"/>
                </a:lnTo>
                <a:lnTo>
                  <a:pt x="3973138" y="5905761"/>
                </a:lnTo>
                <a:lnTo>
                  <a:pt x="0" y="5905761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91B4D1-695D-415A-B01C-1F8471FEA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2088"/>
            <a:ext cx="4277264" cy="2862729"/>
          </a:xfrm>
        </p:spPr>
        <p:txBody>
          <a:bodyPr anchor="b">
            <a:normAutofit/>
          </a:bodyPr>
          <a:lstStyle/>
          <a:p>
            <a:r>
              <a:rPr lang="en-CA" sz="4800">
                <a:solidFill>
                  <a:srgbClr val="FFFFFF"/>
                </a:solidFill>
              </a:rPr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55C9C-E5C2-41DE-8457-D471A73A2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2640" y="599439"/>
            <a:ext cx="4815840" cy="5907437"/>
          </a:xfrm>
        </p:spPr>
        <p:txBody>
          <a:bodyPr anchor="ctr">
            <a:normAutofit lnSpcReduction="10000"/>
          </a:bodyPr>
          <a:lstStyle/>
          <a:p>
            <a:r>
              <a:rPr lang="en-CA" sz="1800" dirty="0">
                <a:solidFill>
                  <a:schemeClr val="bg1"/>
                </a:solidFill>
              </a:rPr>
              <a:t>PROJECT OVERVIEW</a:t>
            </a:r>
          </a:p>
          <a:p>
            <a:r>
              <a:rPr lang="en-CA" sz="1800" dirty="0">
                <a:solidFill>
                  <a:schemeClr val="bg1"/>
                </a:solidFill>
              </a:rPr>
              <a:t>REQUIREMENTS FOR INTERFACING</a:t>
            </a:r>
          </a:p>
          <a:p>
            <a:pPr lvl="1"/>
            <a:r>
              <a:rPr lang="en-CA" sz="1800" dirty="0">
                <a:solidFill>
                  <a:schemeClr val="bg1"/>
                </a:solidFill>
              </a:rPr>
              <a:t>Hardware Requirements</a:t>
            </a:r>
          </a:p>
          <a:p>
            <a:pPr lvl="1"/>
            <a:r>
              <a:rPr lang="en-CA" sz="1800" dirty="0">
                <a:solidFill>
                  <a:schemeClr val="bg1"/>
                </a:solidFill>
              </a:rPr>
              <a:t>Software Requirements</a:t>
            </a:r>
          </a:p>
          <a:p>
            <a:r>
              <a:rPr lang="en-CA" sz="1800" dirty="0">
                <a:solidFill>
                  <a:schemeClr val="bg1"/>
                </a:solidFill>
              </a:rPr>
              <a:t>INTRODUCTION TO BEAGLEBONE</a:t>
            </a:r>
          </a:p>
          <a:p>
            <a:pPr lvl="1"/>
            <a:r>
              <a:rPr lang="en-CA" sz="1800" dirty="0">
                <a:solidFill>
                  <a:schemeClr val="bg1"/>
                </a:solidFill>
              </a:rPr>
              <a:t>Pin Layout</a:t>
            </a:r>
          </a:p>
          <a:p>
            <a:pPr lvl="1"/>
            <a:r>
              <a:rPr lang="en-CA" sz="1800" dirty="0">
                <a:solidFill>
                  <a:schemeClr val="bg1"/>
                </a:solidFill>
              </a:rPr>
              <a:t>Features</a:t>
            </a:r>
          </a:p>
          <a:p>
            <a:r>
              <a:rPr lang="en-CA" sz="1800" dirty="0">
                <a:solidFill>
                  <a:schemeClr val="bg1"/>
                </a:solidFill>
              </a:rPr>
              <a:t>INTRODUCTION TO BUZZER</a:t>
            </a:r>
          </a:p>
          <a:p>
            <a:pPr lvl="1"/>
            <a:r>
              <a:rPr lang="en-CA" sz="1800" dirty="0">
                <a:solidFill>
                  <a:schemeClr val="bg1"/>
                </a:solidFill>
              </a:rPr>
              <a:t>Types of Buzzer</a:t>
            </a:r>
          </a:p>
          <a:p>
            <a:pPr lvl="1"/>
            <a:r>
              <a:rPr lang="en-CA" sz="1800" dirty="0">
                <a:solidFill>
                  <a:schemeClr val="bg1"/>
                </a:solidFill>
              </a:rPr>
              <a:t>Features</a:t>
            </a:r>
          </a:p>
          <a:p>
            <a:r>
              <a:rPr lang="en-CA" sz="1800" dirty="0">
                <a:solidFill>
                  <a:schemeClr val="bg1"/>
                </a:solidFill>
              </a:rPr>
              <a:t>INTERFACING OF BUZZER</a:t>
            </a:r>
          </a:p>
          <a:p>
            <a:pPr lvl="1"/>
            <a:r>
              <a:rPr lang="en-CA" sz="1800" dirty="0">
                <a:solidFill>
                  <a:schemeClr val="bg1"/>
                </a:solidFill>
              </a:rPr>
              <a:t>Schematic layout</a:t>
            </a:r>
          </a:p>
          <a:p>
            <a:pPr lvl="1"/>
            <a:r>
              <a:rPr lang="en-CA" sz="1800" dirty="0">
                <a:solidFill>
                  <a:schemeClr val="bg1"/>
                </a:solidFill>
              </a:rPr>
              <a:t>Connections of buzzer and </a:t>
            </a:r>
            <a:r>
              <a:rPr lang="en-CA" sz="1800" dirty="0" err="1">
                <a:solidFill>
                  <a:schemeClr val="bg1"/>
                </a:solidFill>
              </a:rPr>
              <a:t>beaglebone</a:t>
            </a:r>
            <a:r>
              <a:rPr lang="en-CA" sz="1800" dirty="0">
                <a:solidFill>
                  <a:schemeClr val="bg1"/>
                </a:solidFill>
              </a:rPr>
              <a:t> black</a:t>
            </a:r>
          </a:p>
          <a:p>
            <a:pPr lvl="1"/>
            <a:r>
              <a:rPr lang="en-CA" sz="1800" dirty="0">
                <a:solidFill>
                  <a:schemeClr val="bg1"/>
                </a:solidFill>
              </a:rPr>
              <a:t>Installing </a:t>
            </a:r>
            <a:r>
              <a:rPr lang="en-CA" sz="1800" dirty="0" err="1">
                <a:solidFill>
                  <a:schemeClr val="bg1"/>
                </a:solidFill>
              </a:rPr>
              <a:t>iobb</a:t>
            </a:r>
            <a:r>
              <a:rPr lang="en-CA" sz="1800" dirty="0">
                <a:solidFill>
                  <a:schemeClr val="bg1"/>
                </a:solidFill>
              </a:rPr>
              <a:t> library</a:t>
            </a:r>
          </a:p>
          <a:p>
            <a:pPr lvl="1"/>
            <a:r>
              <a:rPr lang="en-CA" sz="1800" dirty="0">
                <a:solidFill>
                  <a:schemeClr val="bg1"/>
                </a:solidFill>
              </a:rPr>
              <a:t>Coding of buzzer</a:t>
            </a:r>
          </a:p>
          <a:p>
            <a:r>
              <a:rPr lang="en-CA" sz="1800" dirty="0">
                <a:solidFill>
                  <a:schemeClr val="bg1"/>
                </a:solidFill>
              </a:rPr>
              <a:t>TERMINAL OUTPUT</a:t>
            </a:r>
          </a:p>
          <a:p>
            <a:r>
              <a:rPr lang="en-CA" sz="1800" dirty="0">
                <a:solidFill>
                  <a:schemeClr val="bg1"/>
                </a:solidFill>
              </a:rPr>
              <a:t>REFERENCES</a:t>
            </a:r>
          </a:p>
          <a:p>
            <a:endParaRPr lang="en-CA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697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37652B-CACA-4236-A66C-44342661C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32688"/>
            <a:ext cx="4892040" cy="1773936"/>
          </a:xfrm>
        </p:spPr>
        <p:txBody>
          <a:bodyPr anchor="b">
            <a:normAutofit/>
          </a:bodyPr>
          <a:lstStyle/>
          <a:p>
            <a:pPr algn="ctr"/>
            <a:r>
              <a:rPr lang="en-CA" sz="4000" dirty="0"/>
              <a:t>INSTALLING </a:t>
            </a:r>
            <a:r>
              <a:rPr lang="en-CA" sz="4000" dirty="0" err="1"/>
              <a:t>iobb</a:t>
            </a:r>
            <a:r>
              <a:rPr lang="en-CA" sz="4000" dirty="0"/>
              <a:t>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6D5DB-6AAF-4512-8226-70153EB2A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898648"/>
            <a:ext cx="4892040" cy="320954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CA" dirty="0"/>
              <a:t>STEP 3: To install the make file “</a:t>
            </a:r>
            <a:r>
              <a:rPr lang="en-CA" dirty="0" err="1"/>
              <a:t>sudo</a:t>
            </a:r>
            <a:r>
              <a:rPr lang="en-CA" dirty="0"/>
              <a:t> make install” command is entered. Finally, the library is installed in the </a:t>
            </a:r>
            <a:r>
              <a:rPr lang="en-CA" dirty="0" err="1"/>
              <a:t>Beaglebone</a:t>
            </a:r>
            <a:r>
              <a:rPr lang="en-CA" dirty="0"/>
              <a:t> Black and is ready to use.</a:t>
            </a:r>
          </a:p>
        </p:txBody>
      </p:sp>
      <p:cxnSp>
        <p:nvCxnSpPr>
          <p:cNvPr id="23" name="Straight Connector 11">
            <a:extLst>
              <a:ext uri="{FF2B5EF4-FFF2-40B4-BE49-F238E27FC236}">
                <a16:creationId xmlns:a16="http://schemas.microsoft.com/office/drawing/2014/main" id="{749A7284-D010-4ACB-A08A-FC3C3689B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D1719D7-E71F-45F2-BD4C-9B4B0C2F5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272" y="1417320"/>
            <a:ext cx="5025525" cy="402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D26145-661C-489A-9636-8A20E4E74ABB}"/>
              </a:ext>
            </a:extLst>
          </p:cNvPr>
          <p:cNvSpPr/>
          <p:nvPr/>
        </p:nvSpPr>
        <p:spPr>
          <a:xfrm>
            <a:off x="8321040" y="3931920"/>
            <a:ext cx="1148080" cy="1625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92B101-2ECD-48BC-B008-2D32F5002F81}"/>
              </a:ext>
            </a:extLst>
          </p:cNvPr>
          <p:cNvCxnSpPr>
            <a:cxnSpLocks/>
          </p:cNvCxnSpPr>
          <p:nvPr/>
        </p:nvCxnSpPr>
        <p:spPr>
          <a:xfrm flipH="1" flipV="1">
            <a:off x="6312094" y="4064000"/>
            <a:ext cx="1987923" cy="3048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582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4850C3-1C51-4399-B1A4-8DDE708F3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CODING OF BUZZER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A picture containing text, screenshot, monitor&#10;&#10;Description automatically generated">
            <a:extLst>
              <a:ext uri="{FF2B5EF4-FFF2-40B4-BE49-F238E27FC236}">
                <a16:creationId xmlns:a16="http://schemas.microsoft.com/office/drawing/2014/main" id="{BFB51C0D-0755-4CC4-B423-2240E0CAA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3754"/>
          <a:stretch/>
        </p:blipFill>
        <p:spPr>
          <a:xfrm>
            <a:off x="704364" y="2427541"/>
            <a:ext cx="10728172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72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73297D1-5442-4DF5-9818-9A84EB77AD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F412FF-2B8F-4D91-8BAF-DBB49E430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>
            <a:normAutofit/>
          </a:bodyPr>
          <a:lstStyle/>
          <a:p>
            <a:r>
              <a:rPr lang="en-US" sz="3600"/>
              <a:t>TERMINAL COMMANDS</a:t>
            </a:r>
            <a:endParaRPr lang="en-CA" sz="360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3BA5B2-2301-4FF6-AACD-B1C642982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3" y="4856921"/>
            <a:ext cx="9565028" cy="1249240"/>
          </a:xfrm>
        </p:spPr>
        <p:txBody>
          <a:bodyPr>
            <a:normAutofit/>
          </a:bodyPr>
          <a:lstStyle/>
          <a:p>
            <a:endParaRPr lang="en-US" sz="1800"/>
          </a:p>
          <a:p>
            <a:pPr marL="0" indent="0">
              <a:buNone/>
            </a:pPr>
            <a:r>
              <a:rPr lang="en-US" sz="1800"/>
              <a:t>STEP 1: Enter the command “ssh debian@192.168.7.2” here ssh command instruct the system to establish an encrypted secure connection with the host machine. Debian here represent the user_name that is being accessed on the host and then it is followed by an IP address.</a:t>
            </a:r>
          </a:p>
          <a:p>
            <a:pPr marL="0" indent="0">
              <a:buNone/>
            </a:pPr>
            <a:endParaRPr lang="en-US" sz="1800"/>
          </a:p>
          <a:p>
            <a:pPr marL="0" indent="0">
              <a:buNone/>
            </a:pPr>
            <a:endParaRPr lang="en-CA" sz="1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46BB8E-4B61-4A36-A663-C2EF9E4F81DD}"/>
              </a:ext>
            </a:extLst>
          </p:cNvPr>
          <p:cNvSpPr/>
          <p:nvPr/>
        </p:nvSpPr>
        <p:spPr>
          <a:xfrm>
            <a:off x="1614196" y="494521"/>
            <a:ext cx="1362269" cy="1679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362D570-848C-4FED-A3C1-FFBA9841DE0B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976465" y="578497"/>
            <a:ext cx="2696547" cy="3349690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4669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87D66DD-DED0-4A3E-A68A-731EE4397D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>
          <a:xfrm>
            <a:off x="0" y="-30315"/>
            <a:ext cx="12188932" cy="685799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087A4F-7223-4616-A1F9-F5B899565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>
            <a:normAutofit/>
          </a:bodyPr>
          <a:lstStyle/>
          <a:p>
            <a:r>
              <a:rPr lang="en-US" sz="3600"/>
              <a:t>TERMINAL COMMANDS</a:t>
            </a:r>
            <a:endParaRPr lang="en-CA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A10B5-AAFE-42B2-91F4-9C3043641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3" y="4856921"/>
            <a:ext cx="9565028" cy="1249240"/>
          </a:xfrm>
        </p:spPr>
        <p:txBody>
          <a:bodyPr>
            <a:normAutofit/>
          </a:bodyPr>
          <a:lstStyle/>
          <a:p>
            <a:r>
              <a:rPr lang="en-US" sz="1800" dirty="0"/>
              <a:t>STEP2: Before continue to next step, the password “</a:t>
            </a:r>
            <a:r>
              <a:rPr lang="en-US" sz="1800" dirty="0" err="1"/>
              <a:t>temppwd</a:t>
            </a:r>
            <a:r>
              <a:rPr lang="en-US" sz="1800" dirty="0"/>
              <a:t>” must be entered.</a:t>
            </a:r>
          </a:p>
          <a:p>
            <a:endParaRPr lang="en-CA" sz="1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44A1C1-6EBF-46E1-A137-2DBDFCE6D6F3}"/>
              </a:ext>
            </a:extLst>
          </p:cNvPr>
          <p:cNvSpPr/>
          <p:nvPr/>
        </p:nvSpPr>
        <p:spPr>
          <a:xfrm>
            <a:off x="2152650" y="1495425"/>
            <a:ext cx="1800225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08896E-3891-437B-84F9-164D71F0F2DB}"/>
              </a:ext>
            </a:extLst>
          </p:cNvPr>
          <p:cNvCxnSpPr>
            <a:stCxn id="6" idx="3"/>
          </p:cNvCxnSpPr>
          <p:nvPr/>
        </p:nvCxnSpPr>
        <p:spPr>
          <a:xfrm>
            <a:off x="3952875" y="1609725"/>
            <a:ext cx="2783827" cy="231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77450BC-2B74-44B0-B687-B93C7B897773}"/>
              </a:ext>
            </a:extLst>
          </p:cNvPr>
          <p:cNvSpPr txBox="1"/>
          <p:nvPr/>
        </p:nvSpPr>
        <p:spPr>
          <a:xfrm>
            <a:off x="6923314" y="1495425"/>
            <a:ext cx="25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Enter the password here.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88606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ext, screenshot, monitor&#10;&#10;Description automatically generated">
            <a:extLst>
              <a:ext uri="{FF2B5EF4-FFF2-40B4-BE49-F238E27FC236}">
                <a16:creationId xmlns:a16="http://schemas.microsoft.com/office/drawing/2014/main" id="{10630FCA-EFEE-45E4-9F58-DBFBB9D25E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3754"/>
          <a:stretch/>
        </p:blipFill>
        <p:spPr>
          <a:xfrm>
            <a:off x="320040" y="74017"/>
            <a:ext cx="11548872" cy="430346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4580F5-4A9B-4567-BCF5-FFA70621F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09083"/>
            <a:ext cx="2889504" cy="1345997"/>
          </a:xfrm>
        </p:spPr>
        <p:txBody>
          <a:bodyPr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TERMINAL COMMANDS</a:t>
            </a:r>
            <a:endParaRPr lang="en-CA" sz="2600">
              <a:solidFill>
                <a:schemeClr val="bg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935BAD-E91A-41D7-BBA7-B43F0465B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4917233"/>
            <a:ext cx="6976872" cy="1437847"/>
          </a:xfrm>
        </p:spPr>
        <p:txBody>
          <a:bodyPr anchor="ctr">
            <a:normAutofit fontScale="92500" lnSpcReduction="20000"/>
          </a:bodyPr>
          <a:lstStyle/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STEP 3: Enter the command “</a:t>
            </a:r>
            <a:r>
              <a:rPr lang="en-US" sz="1800" dirty="0" err="1">
                <a:solidFill>
                  <a:schemeClr val="bg1"/>
                </a:solidFill>
              </a:rPr>
              <a:t>sudo</a:t>
            </a:r>
            <a:r>
              <a:rPr lang="en-US" sz="1800" dirty="0">
                <a:solidFill>
                  <a:schemeClr val="bg1"/>
                </a:solidFill>
              </a:rPr>
              <a:t> nano </a:t>
            </a:r>
            <a:r>
              <a:rPr lang="en-US" sz="1800" dirty="0" err="1">
                <a:solidFill>
                  <a:schemeClr val="bg1"/>
                </a:solidFill>
              </a:rPr>
              <a:t>buzzerTest.c</a:t>
            </a:r>
            <a:r>
              <a:rPr lang="en-US" sz="1800" dirty="0">
                <a:solidFill>
                  <a:schemeClr val="bg1"/>
                </a:solidFill>
              </a:rPr>
              <a:t>” to open Nano text editor and to directly write, edit and navigate the code and to get immediate onscreen feedback. Here, </a:t>
            </a:r>
            <a:r>
              <a:rPr lang="en-US" sz="1800" dirty="0" err="1">
                <a:solidFill>
                  <a:schemeClr val="bg1"/>
                </a:solidFill>
              </a:rPr>
              <a:t>buzzerTest.c</a:t>
            </a:r>
            <a:r>
              <a:rPr lang="en-US" sz="1800" dirty="0">
                <a:solidFill>
                  <a:schemeClr val="bg1"/>
                </a:solidFill>
              </a:rPr>
              <a:t> is the file name. Then enter the same password “</a:t>
            </a:r>
            <a:r>
              <a:rPr lang="en-US" sz="1800" dirty="0" err="1">
                <a:solidFill>
                  <a:schemeClr val="bg1"/>
                </a:solidFill>
              </a:rPr>
              <a:t>temppwd</a:t>
            </a:r>
            <a:r>
              <a:rPr lang="en-US" sz="1800" dirty="0">
                <a:solidFill>
                  <a:schemeClr val="bg1"/>
                </a:solidFill>
              </a:rPr>
              <a:t>.”</a:t>
            </a:r>
          </a:p>
          <a:p>
            <a:r>
              <a:rPr lang="en-US" sz="1800" dirty="0">
                <a:solidFill>
                  <a:schemeClr val="bg1"/>
                </a:solidFill>
              </a:rPr>
              <a:t>Here CTRL+O : save the code; then press enter; CTRL+X : to exit.</a:t>
            </a:r>
          </a:p>
          <a:p>
            <a:pPr marL="0" indent="0">
              <a:buNone/>
            </a:pPr>
            <a:endParaRPr lang="en-CA" sz="17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16C4C0-641B-4234-B34A-5FDB51B01B67}"/>
              </a:ext>
            </a:extLst>
          </p:cNvPr>
          <p:cNvSpPr/>
          <p:nvPr/>
        </p:nvSpPr>
        <p:spPr>
          <a:xfrm>
            <a:off x="755780" y="586897"/>
            <a:ext cx="783771" cy="1819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18E222-D0BF-4E90-9C2F-794C9FD9E290}"/>
              </a:ext>
            </a:extLst>
          </p:cNvPr>
          <p:cNvSpPr/>
          <p:nvPr/>
        </p:nvSpPr>
        <p:spPr>
          <a:xfrm>
            <a:off x="5971592" y="502920"/>
            <a:ext cx="783771" cy="3172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25EB28-4F04-4F52-8ACF-5C5E72CBB64F}"/>
              </a:ext>
            </a:extLst>
          </p:cNvPr>
          <p:cNvSpPr txBox="1"/>
          <p:nvPr/>
        </p:nvSpPr>
        <p:spPr>
          <a:xfrm>
            <a:off x="6946829" y="802433"/>
            <a:ext cx="1054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filename</a:t>
            </a:r>
            <a:endParaRPr lang="en-CA" dirty="0"/>
          </a:p>
        </p:txBody>
      </p:sp>
      <p:pic>
        <p:nvPicPr>
          <p:cNvPr id="25" name="Picture 24" descr="Text&#10;&#10;Description automatically generated">
            <a:extLst>
              <a:ext uri="{FF2B5EF4-FFF2-40B4-BE49-F238E27FC236}">
                <a16:creationId xmlns:a16="http://schemas.microsoft.com/office/drawing/2014/main" id="{56ED8E70-245D-4914-9055-76ED484AE3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0" t="7334" r="60663" b="57686"/>
          <a:stretch/>
        </p:blipFill>
        <p:spPr>
          <a:xfrm>
            <a:off x="5671614" y="1775456"/>
            <a:ext cx="6067694" cy="23989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3CBA1B0-D179-41D7-ABCB-B2975FD0C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0752" y="802433"/>
            <a:ext cx="2240840" cy="438538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262598FF-D0A8-481C-8D36-9F785BA46957}"/>
              </a:ext>
            </a:extLst>
          </p:cNvPr>
          <p:cNvCxnSpPr>
            <a:cxnSpLocks/>
          </p:cNvCxnSpPr>
          <p:nvPr/>
        </p:nvCxnSpPr>
        <p:spPr>
          <a:xfrm>
            <a:off x="1539551" y="769776"/>
            <a:ext cx="2267339" cy="181946"/>
          </a:xfrm>
          <a:prstGeom prst="bentConnector3">
            <a:avLst>
              <a:gd name="adj1" fmla="val 7098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D46195B6-4336-4102-BC83-D6E4E2B4F7D9}"/>
              </a:ext>
            </a:extLst>
          </p:cNvPr>
          <p:cNvCxnSpPr>
            <a:cxnSpLocks/>
            <a:stCxn id="20" idx="3"/>
            <a:endCxn id="23" idx="0"/>
          </p:cNvCxnSpPr>
          <p:nvPr/>
        </p:nvCxnSpPr>
        <p:spPr>
          <a:xfrm>
            <a:off x="6755363" y="661541"/>
            <a:ext cx="718645" cy="14089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6A39AF53-D954-4289-9652-1ADC6F7B7772}"/>
              </a:ext>
            </a:extLst>
          </p:cNvPr>
          <p:cNvSpPr/>
          <p:nvPr/>
        </p:nvSpPr>
        <p:spPr>
          <a:xfrm>
            <a:off x="7343192" y="3825551"/>
            <a:ext cx="1791477" cy="1399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46AEE02-8FC9-4FC9-BA81-ADF7548F7F38}"/>
              </a:ext>
            </a:extLst>
          </p:cNvPr>
          <p:cNvCxnSpPr>
            <a:stCxn id="33" idx="2"/>
          </p:cNvCxnSpPr>
          <p:nvPr/>
        </p:nvCxnSpPr>
        <p:spPr>
          <a:xfrm flipH="1">
            <a:off x="8238930" y="3965510"/>
            <a:ext cx="1" cy="104357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083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7C6C618-E4E6-49BA-B825-A5189F6713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>
          <a:xfrm>
            <a:off x="0" y="0"/>
            <a:ext cx="12188932" cy="685799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D39055-11C6-4F28-92B8-FB7200185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>
            <a:normAutofit/>
          </a:bodyPr>
          <a:lstStyle/>
          <a:p>
            <a:r>
              <a:rPr lang="en-US" sz="3600"/>
              <a:t>TERMINAL COMMANDS</a:t>
            </a:r>
            <a:endParaRPr lang="en-CA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88F28-6A98-446F-81E2-659E0E5A0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3" y="4856921"/>
            <a:ext cx="9565028" cy="1249240"/>
          </a:xfrm>
        </p:spPr>
        <p:txBody>
          <a:bodyPr>
            <a:normAutofit/>
          </a:bodyPr>
          <a:lstStyle/>
          <a:p>
            <a:r>
              <a:rPr lang="en-CA" sz="1800" dirty="0"/>
              <a:t>STEP4: To compile and execute the code, enter the command “</a:t>
            </a:r>
            <a:r>
              <a:rPr lang="en-CA" sz="1800" dirty="0" err="1"/>
              <a:t>gcc</a:t>
            </a:r>
            <a:r>
              <a:rPr lang="en-CA" sz="1800" dirty="0"/>
              <a:t> </a:t>
            </a:r>
            <a:r>
              <a:rPr lang="en-CA" sz="1800" dirty="0" err="1"/>
              <a:t>buzzerTest.c</a:t>
            </a:r>
            <a:r>
              <a:rPr lang="en-CA" sz="1800" dirty="0"/>
              <a:t>  -o  </a:t>
            </a:r>
            <a:r>
              <a:rPr lang="en-CA" sz="1800" dirty="0" err="1"/>
              <a:t>buzzerTest</a:t>
            </a:r>
            <a:r>
              <a:rPr lang="en-CA" sz="1800" dirty="0"/>
              <a:t> </a:t>
            </a:r>
            <a:r>
              <a:rPr lang="en-CA" sz="1800" dirty="0" err="1"/>
              <a:t>liobb</a:t>
            </a:r>
            <a:r>
              <a:rPr lang="en-CA" sz="1800" dirty="0"/>
              <a:t>.” Here, </a:t>
            </a:r>
            <a:r>
              <a:rPr lang="en-CA" sz="1800" dirty="0" err="1"/>
              <a:t>buzzerTest.c</a:t>
            </a:r>
            <a:r>
              <a:rPr lang="en-CA" sz="1800" dirty="0"/>
              <a:t> is the </a:t>
            </a:r>
            <a:r>
              <a:rPr lang="en-CA" sz="1800" dirty="0" err="1"/>
              <a:t>program_name</a:t>
            </a:r>
            <a:r>
              <a:rPr lang="en-CA" sz="1800" dirty="0"/>
              <a:t> and </a:t>
            </a:r>
            <a:r>
              <a:rPr lang="en-CA" sz="1800" dirty="0" err="1"/>
              <a:t>buzzerTest</a:t>
            </a:r>
            <a:r>
              <a:rPr lang="en-CA" sz="1800" dirty="0"/>
              <a:t> is the executable file name. Afterwards, press Enter and write the </a:t>
            </a:r>
            <a:r>
              <a:rPr lang="en-CA" sz="1800" dirty="0" err="1"/>
              <a:t>Executable_name</a:t>
            </a:r>
            <a:r>
              <a:rPr lang="en-CA" sz="1800" dirty="0"/>
              <a:t> : “</a:t>
            </a:r>
            <a:r>
              <a:rPr lang="en-CA" sz="1800" dirty="0" err="1"/>
              <a:t>sudo</a:t>
            </a:r>
            <a:r>
              <a:rPr lang="en-CA" sz="1800" dirty="0"/>
              <a:t> ./</a:t>
            </a:r>
            <a:r>
              <a:rPr lang="en-CA" sz="1800" dirty="0" err="1"/>
              <a:t>buzzerTest</a:t>
            </a:r>
            <a:r>
              <a:rPr lang="en-CA" sz="1800" dirty="0"/>
              <a:t>.”</a:t>
            </a:r>
          </a:p>
          <a:p>
            <a:r>
              <a:rPr lang="en-CA" sz="1800" dirty="0"/>
              <a:t>STEP5: Again enter the password: </a:t>
            </a:r>
            <a:r>
              <a:rPr lang="en-CA" sz="1800" dirty="0" err="1"/>
              <a:t>temppwd</a:t>
            </a:r>
            <a:endParaRPr lang="en-CA" sz="1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17B800-427E-4708-AA3A-067D2E222C6F}"/>
              </a:ext>
            </a:extLst>
          </p:cNvPr>
          <p:cNvSpPr/>
          <p:nvPr/>
        </p:nvSpPr>
        <p:spPr>
          <a:xfrm>
            <a:off x="426720" y="2546210"/>
            <a:ext cx="3342640" cy="3798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FD819C-5281-479F-A711-033936F35E1B}"/>
              </a:ext>
            </a:extLst>
          </p:cNvPr>
          <p:cNvCxnSpPr>
            <a:stCxn id="6" idx="3"/>
          </p:cNvCxnSpPr>
          <p:nvPr/>
        </p:nvCxnSpPr>
        <p:spPr>
          <a:xfrm>
            <a:off x="3769360" y="2736145"/>
            <a:ext cx="1209040" cy="705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C79D3BB-83E8-4B09-A222-0184D6773054}"/>
              </a:ext>
            </a:extLst>
          </p:cNvPr>
          <p:cNvSpPr txBox="1"/>
          <p:nvPr/>
        </p:nvSpPr>
        <p:spPr>
          <a:xfrm>
            <a:off x="5049520" y="2523484"/>
            <a:ext cx="369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Steps for Execution &amp; Compilation</a:t>
            </a:r>
          </a:p>
        </p:txBody>
      </p:sp>
    </p:spTree>
    <p:extLst>
      <p:ext uri="{BB962C8B-B14F-4D97-AF65-F5344CB8AC3E}">
        <p14:creationId xmlns:p14="http://schemas.microsoft.com/office/powerpoint/2010/main" val="3459280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3FA20DB-2600-4C64-B281-50A95EE780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0023D8-5BBE-4B16-BBC8-E0C790DC5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TERMINAL OUTPUT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169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02230-089C-4E93-8C96-B5DC19F0B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BEEPING OF BUZZER</a:t>
            </a:r>
          </a:p>
        </p:txBody>
      </p:sp>
      <p:cxnSp>
        <p:nvCxnSpPr>
          <p:cNvPr id="16" name="Straight Connector 10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G_9837">
            <a:hlinkClick r:id="" action="ppaction://media"/>
            <a:extLst>
              <a:ext uri="{FF2B5EF4-FFF2-40B4-BE49-F238E27FC236}">
                <a16:creationId xmlns:a16="http://schemas.microsoft.com/office/drawing/2014/main" id="{FAF7662A-067C-48F3-AD2F-6B442459CC0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6144" r="5598"/>
          <a:stretch/>
        </p:blipFill>
        <p:spPr>
          <a:xfrm>
            <a:off x="5344678" y="1377878"/>
            <a:ext cx="6436548" cy="410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951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6FD989-E411-4A44-973A-DF0E45EA3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en-CA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03881-D3D8-4BCA-96EC-73E73CD0D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8850" y="704850"/>
            <a:ext cx="5314950" cy="5251450"/>
          </a:xfrm>
        </p:spPr>
        <p:txBody>
          <a:bodyPr anchor="ctr">
            <a:normAutofit lnSpcReduction="10000"/>
          </a:bodyPr>
          <a:lstStyle/>
          <a:p>
            <a:endParaRPr lang="en-CA" sz="1900" dirty="0">
              <a:solidFill>
                <a:schemeClr val="bg1"/>
              </a:solidFill>
              <a:hlinkClick r:id="rId2"/>
            </a:endParaRPr>
          </a:p>
          <a:p>
            <a:endParaRPr lang="en-CA" sz="1900" dirty="0">
              <a:solidFill>
                <a:schemeClr val="bg1"/>
              </a:solidFill>
              <a:hlinkClick r:id="rId2"/>
            </a:endParaRPr>
          </a:p>
          <a:p>
            <a:r>
              <a:rPr lang="en-CA" sz="1900" dirty="0">
                <a:solidFill>
                  <a:schemeClr val="bg1"/>
                </a:solidFill>
                <a:hlinkClick r:id="rId2"/>
              </a:rPr>
              <a:t>www.elinux.org/Beagleboard:BeagleBoneBlack</a:t>
            </a:r>
            <a:endParaRPr lang="en-CA" sz="1900" dirty="0">
              <a:solidFill>
                <a:schemeClr val="bg1"/>
              </a:solidFill>
            </a:endParaRPr>
          </a:p>
          <a:p>
            <a:r>
              <a:rPr lang="en-CA" sz="1900" dirty="0">
                <a:solidFill>
                  <a:schemeClr val="bg1"/>
                </a:solidFill>
                <a:hlinkClick r:id="rId3"/>
              </a:rPr>
              <a:t>https://en.wikipedia.org/wiki/Buzzer#:~:text=History-,Electromechanical,which%20had%20a%20softer%20tone</a:t>
            </a:r>
            <a:r>
              <a:rPr lang="en-CA" sz="1900" dirty="0">
                <a:solidFill>
                  <a:schemeClr val="bg1"/>
                </a:solidFill>
              </a:rPr>
              <a:t>.</a:t>
            </a:r>
          </a:p>
          <a:p>
            <a:r>
              <a:rPr lang="en-CA" sz="1900" dirty="0">
                <a:solidFill>
                  <a:schemeClr val="bg1"/>
                </a:solidFill>
                <a:hlinkClick r:id="rId4"/>
              </a:rPr>
              <a:t>https://www.element14.com/community/community/designcenter/single-board-computers/next-genbeaglebone/blog/2013/10/10/bbb--beaglebone-black-io-library-for-c</a:t>
            </a:r>
            <a:endParaRPr lang="en-CA" sz="1900" dirty="0">
              <a:solidFill>
                <a:schemeClr val="bg1"/>
              </a:solidFill>
            </a:endParaRPr>
          </a:p>
          <a:p>
            <a:r>
              <a:rPr lang="en-CA" sz="1900" dirty="0">
                <a:solidFill>
                  <a:schemeClr val="bg1"/>
                </a:solidFill>
                <a:hlinkClick r:id="rId5"/>
              </a:rPr>
              <a:t>https://github.com/shabaz123/iobb/blob/master/BBBio_lib/BBBiolib.c</a:t>
            </a:r>
            <a:endParaRPr lang="en-CA" sz="1900" dirty="0">
              <a:solidFill>
                <a:schemeClr val="bg1"/>
              </a:solidFill>
            </a:endParaRPr>
          </a:p>
          <a:p>
            <a:r>
              <a:rPr lang="en-CA" sz="1900" dirty="0">
                <a:solidFill>
                  <a:schemeClr val="bg1"/>
                </a:solidFill>
                <a:hlinkClick r:id="rId6"/>
              </a:rPr>
              <a:t>https://www.geeksforgeeks.org/gcc-command-in-linux-with-examples/#:~:text=GCC%20stands%20for%20GNU%20Compiler,C%20and%20Objective%20C%2B%2B</a:t>
            </a:r>
            <a:r>
              <a:rPr lang="en-CA" sz="1900" dirty="0">
                <a:solidFill>
                  <a:schemeClr val="bg1"/>
                </a:solidFill>
              </a:rPr>
              <a:t>.</a:t>
            </a:r>
          </a:p>
          <a:p>
            <a:endParaRPr lang="en-CA" sz="1900" dirty="0">
              <a:solidFill>
                <a:schemeClr val="bg1"/>
              </a:solidFill>
            </a:endParaRPr>
          </a:p>
          <a:p>
            <a:endParaRPr lang="en-CA" sz="1900" dirty="0">
              <a:solidFill>
                <a:schemeClr val="bg1"/>
              </a:solidFill>
            </a:endParaRPr>
          </a:p>
          <a:p>
            <a:endParaRPr lang="en-CA" sz="1900" dirty="0">
              <a:solidFill>
                <a:schemeClr val="bg1"/>
              </a:solidFill>
            </a:endParaRPr>
          </a:p>
          <a:p>
            <a:endParaRPr lang="en-CA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023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4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26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28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B6D174-CC68-45D2-869A-3A56F2151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en-US"/>
              <a:t>REFERENCES</a:t>
            </a:r>
            <a:endParaRPr lang="en-CA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98E394C-94BE-4ACF-B53B-A8144E6DF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8850" y="704850"/>
            <a:ext cx="5314950" cy="5251450"/>
          </a:xfrm>
        </p:spPr>
        <p:txBody>
          <a:bodyPr anchor="ctr">
            <a:normAutofit/>
          </a:bodyPr>
          <a:lstStyle/>
          <a:p>
            <a:r>
              <a:rPr lang="en-CA" sz="2100" dirty="0">
                <a:solidFill>
                  <a:schemeClr val="bg1"/>
                </a:solidFill>
                <a:hlinkClick r:id="rId2"/>
              </a:rPr>
              <a:t>https://linuxize.com/post/how-to-use-nano-text-editor/</a:t>
            </a:r>
            <a:endParaRPr lang="en-CA" sz="2100" dirty="0">
              <a:solidFill>
                <a:schemeClr val="bg1"/>
              </a:solidFill>
            </a:endParaRPr>
          </a:p>
          <a:p>
            <a:r>
              <a:rPr lang="en-CA" sz="2100" dirty="0">
                <a:solidFill>
                  <a:schemeClr val="bg1"/>
                </a:solidFill>
                <a:hlinkClick r:id="rId3"/>
              </a:rPr>
              <a:t>https://maker.pro/linux/tutorial/basic-linux-commands-for-beginners</a:t>
            </a:r>
            <a:endParaRPr lang="en-CA" sz="2100" dirty="0">
              <a:solidFill>
                <a:schemeClr val="bg1"/>
              </a:solidFill>
            </a:endParaRPr>
          </a:p>
          <a:p>
            <a:r>
              <a:rPr lang="en-CA" sz="2100" dirty="0">
                <a:solidFill>
                  <a:schemeClr val="bg1"/>
                </a:solidFill>
                <a:hlinkClick r:id="rId4"/>
              </a:rPr>
              <a:t>https://www.engineersgarage.com/tech-articles/buzzers-types-transducer-indicator-piezo-magnetic/</a:t>
            </a:r>
            <a:endParaRPr lang="en-CA" sz="2100" dirty="0">
              <a:solidFill>
                <a:schemeClr val="bg1"/>
              </a:solidFill>
            </a:endParaRPr>
          </a:p>
          <a:p>
            <a:r>
              <a:rPr lang="en-CA" sz="2100" dirty="0">
                <a:solidFill>
                  <a:schemeClr val="bg1"/>
                </a:solidFill>
                <a:hlinkClick r:id="rId5"/>
              </a:rPr>
              <a:t>https://easyeda.com/editor#id=7cda8be44cda42db86c29f6dba7824a9</a:t>
            </a:r>
            <a:endParaRPr lang="en-CA" sz="2100" dirty="0">
              <a:solidFill>
                <a:schemeClr val="bg1"/>
              </a:solidFill>
            </a:endParaRPr>
          </a:p>
          <a:p>
            <a:r>
              <a:rPr lang="en-US" sz="2000" dirty="0">
                <a:hlinkClick r:id="rId6"/>
              </a:rPr>
              <a:t>UHPPOTE Mechanical Buzzer Sounder 12VDC Continuous Beep with Leads 75dB for Access Control and Buzz-in System (Pack of 5) (qprographx.com)</a:t>
            </a:r>
            <a:endParaRPr lang="en-US" sz="2000" dirty="0"/>
          </a:p>
          <a:p>
            <a:endParaRPr lang="en-CA" sz="2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744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BEFB30-530F-4826-BE13-6C4D49DD2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PROJECT OVERVIEW: IOT BASED BANK LOCKER SECURITY</a:t>
            </a:r>
          </a:p>
        </p:txBody>
      </p:sp>
      <p:cxnSp>
        <p:nvCxnSpPr>
          <p:cNvPr id="21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8F318C-4A09-45DC-94A6-4ADE56DDF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37" b="-2"/>
          <a:stretch/>
        </p:blipFill>
        <p:spPr>
          <a:xfrm>
            <a:off x="2662857" y="2509911"/>
            <a:ext cx="6811187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404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B32A67F-3598-4A13-8552-DA884FFCC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60837F-5B33-4D54-9393-FFE7C280C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3320859"/>
            <a:ext cx="4573475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98EBA13-C937-430B-9523-439FE2109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1086" y="544777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99FC90B6-994C-402C-AB4A-C45028BC6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10424" y="1845770"/>
            <a:ext cx="43338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88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BB704A-395F-4110-AD9C-D0CAC7D790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6" r="13808" b="485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8" name="Rectangle 2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6ACF42-BB27-4785-A4A2-F2C51B96A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CA" sz="2800"/>
              <a:t>PROJECT OVERVIEW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36502-FC03-4A97-AE48-F772E89A6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/>
              <a:t>The main objective of this project is to effectively control and manage the bank locker security using fingerprint sensor, passcode and camera.</a:t>
            </a:r>
          </a:p>
          <a:p>
            <a:r>
              <a:rPr lang="en-CA" sz="1700"/>
              <a:t>The IOT based Bank locker security system uses an automated Safety vault with layered defense mechanism.</a:t>
            </a:r>
          </a:p>
          <a:p>
            <a:endParaRPr lang="en-CA" sz="1700"/>
          </a:p>
        </p:txBody>
      </p:sp>
    </p:spTree>
    <p:extLst>
      <p:ext uri="{BB962C8B-B14F-4D97-AF65-F5344CB8AC3E}">
        <p14:creationId xmlns:p14="http://schemas.microsoft.com/office/powerpoint/2010/main" val="3134441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omputer, computer, indoor, keyboard&#10;&#10;Description automatically generated">
            <a:extLst>
              <a:ext uri="{FF2B5EF4-FFF2-40B4-BE49-F238E27FC236}">
                <a16:creationId xmlns:a16="http://schemas.microsoft.com/office/drawing/2014/main" id="{A7AFDCDC-2A16-4D6F-87A6-4F5B977BE6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77" r="-1" b="20338"/>
          <a:stretch/>
        </p:blipFill>
        <p:spPr>
          <a:xfrm>
            <a:off x="320040" y="320040"/>
            <a:ext cx="11548872" cy="4303462"/>
          </a:xfrm>
          <a:prstGeom prst="rect">
            <a:avLst/>
          </a:prstGeom>
        </p:spPr>
      </p:pic>
      <p:sp>
        <p:nvSpPr>
          <p:cNvPr id="16" name="Rectangle 11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BCC23-D56B-4EA4-8457-736721421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09083"/>
            <a:ext cx="2889504" cy="1345997"/>
          </a:xfrm>
        </p:spPr>
        <p:txBody>
          <a:bodyPr anchor="ctr">
            <a:normAutofit/>
          </a:bodyPr>
          <a:lstStyle/>
          <a:p>
            <a:r>
              <a:rPr lang="en-CA" sz="2600">
                <a:solidFill>
                  <a:schemeClr val="bg1"/>
                </a:solidFill>
              </a:rPr>
              <a:t>REQUIREMENTS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35EBE-EA1C-4954-AA48-A8A3E4C30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09083"/>
            <a:ext cx="6976872" cy="1345997"/>
          </a:xfrm>
        </p:spPr>
        <p:txBody>
          <a:bodyPr anchor="ctr">
            <a:normAutofit/>
          </a:bodyPr>
          <a:lstStyle/>
          <a:p>
            <a:r>
              <a:rPr lang="en-CA" sz="1700">
                <a:solidFill>
                  <a:schemeClr val="bg1"/>
                </a:solidFill>
              </a:rPr>
              <a:t>For the completion of this project, the first task is the interfacing of buzzer with beaglebone black.</a:t>
            </a:r>
          </a:p>
          <a:p>
            <a:r>
              <a:rPr lang="en-CA" sz="1700">
                <a:solidFill>
                  <a:schemeClr val="bg1"/>
                </a:solidFill>
              </a:rPr>
              <a:t>For buzzer interfacing, there are some hardware and software requirements. </a:t>
            </a:r>
          </a:p>
        </p:txBody>
      </p:sp>
    </p:spTree>
    <p:extLst>
      <p:ext uri="{BB962C8B-B14F-4D97-AF65-F5344CB8AC3E}">
        <p14:creationId xmlns:p14="http://schemas.microsoft.com/office/powerpoint/2010/main" val="1784647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79F7551-E956-43CB-8F36-268A5DA44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0677D43-DB57-4254-BD60-C0C10917D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3155" y="457200"/>
            <a:ext cx="7898845" cy="5909113"/>
          </a:xfrm>
          <a:custGeom>
            <a:avLst/>
            <a:gdLst>
              <a:gd name="connsiteX0" fmla="*/ 3848214 w 7898845"/>
              <a:gd name="connsiteY0" fmla="*/ 0 h 5909113"/>
              <a:gd name="connsiteX1" fmla="*/ 7898845 w 7898845"/>
              <a:gd name="connsiteY1" fmla="*/ 0 h 5909113"/>
              <a:gd name="connsiteX2" fmla="*/ 7898845 w 7898845"/>
              <a:gd name="connsiteY2" fmla="*/ 5907437 h 5909113"/>
              <a:gd name="connsiteX3" fmla="*/ 7778213 w 7898845"/>
              <a:gd name="connsiteY3" fmla="*/ 5907437 h 5909113"/>
              <a:gd name="connsiteX4" fmla="*/ 7778213 w 7898845"/>
              <a:gd name="connsiteY4" fmla="*/ 5909093 h 5909113"/>
              <a:gd name="connsiteX5" fmla="*/ 7485321 w 7898845"/>
              <a:gd name="connsiteY5" fmla="*/ 5909093 h 5909113"/>
              <a:gd name="connsiteX6" fmla="*/ 7485321 w 7898845"/>
              <a:gd name="connsiteY6" fmla="*/ 5909094 h 5909113"/>
              <a:gd name="connsiteX7" fmla="*/ 4228895 w 7898845"/>
              <a:gd name="connsiteY7" fmla="*/ 5909094 h 5909113"/>
              <a:gd name="connsiteX8" fmla="*/ 4228895 w 7898845"/>
              <a:gd name="connsiteY8" fmla="*/ 5909112 h 5909113"/>
              <a:gd name="connsiteX9" fmla="*/ 3936003 w 7898845"/>
              <a:gd name="connsiteY9" fmla="*/ 5909112 h 5909113"/>
              <a:gd name="connsiteX10" fmla="*/ 3936003 w 7898845"/>
              <a:gd name="connsiteY10" fmla="*/ 5909113 h 5909113"/>
              <a:gd name="connsiteX11" fmla="*/ 0 w 7898845"/>
              <a:gd name="connsiteY11" fmla="*/ 5909113 h 5909113"/>
              <a:gd name="connsiteX12" fmla="*/ 2796838 w 7898845"/>
              <a:gd name="connsiteY12" fmla="*/ 1676 h 5909113"/>
              <a:gd name="connsiteX13" fmla="*/ 2916686 w 7898845"/>
              <a:gd name="connsiteY13" fmla="*/ 1676 h 5909113"/>
              <a:gd name="connsiteX14" fmla="*/ 2917470 w 7898845"/>
              <a:gd name="connsiteY14" fmla="*/ 20 h 5909113"/>
              <a:gd name="connsiteX15" fmla="*/ 3210362 w 7898845"/>
              <a:gd name="connsiteY15" fmla="*/ 20 h 5909113"/>
              <a:gd name="connsiteX16" fmla="*/ 3210362 w 7898845"/>
              <a:gd name="connsiteY16" fmla="*/ 19 h 5909113"/>
              <a:gd name="connsiteX17" fmla="*/ 3555322 w 7898845"/>
              <a:gd name="connsiteY17" fmla="*/ 19 h 5909113"/>
              <a:gd name="connsiteX18" fmla="*/ 3555322 w 7898845"/>
              <a:gd name="connsiteY18" fmla="*/ 1 h 5909113"/>
              <a:gd name="connsiteX19" fmla="*/ 3848214 w 7898845"/>
              <a:gd name="connsiteY19" fmla="*/ 1 h 5909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898845" h="5909113">
                <a:moveTo>
                  <a:pt x="3848214" y="0"/>
                </a:moveTo>
                <a:lnTo>
                  <a:pt x="7898845" y="0"/>
                </a:lnTo>
                <a:lnTo>
                  <a:pt x="7898845" y="5907437"/>
                </a:lnTo>
                <a:lnTo>
                  <a:pt x="7778213" y="5907437"/>
                </a:lnTo>
                <a:lnTo>
                  <a:pt x="7778213" y="5909093"/>
                </a:lnTo>
                <a:lnTo>
                  <a:pt x="7485321" y="5909093"/>
                </a:lnTo>
                <a:lnTo>
                  <a:pt x="7485321" y="5909094"/>
                </a:lnTo>
                <a:lnTo>
                  <a:pt x="4228895" y="5909094"/>
                </a:lnTo>
                <a:lnTo>
                  <a:pt x="4228895" y="5909112"/>
                </a:lnTo>
                <a:lnTo>
                  <a:pt x="3936003" y="5909112"/>
                </a:lnTo>
                <a:lnTo>
                  <a:pt x="3936003" y="5909113"/>
                </a:lnTo>
                <a:lnTo>
                  <a:pt x="0" y="5909113"/>
                </a:lnTo>
                <a:lnTo>
                  <a:pt x="2796838" y="1676"/>
                </a:lnTo>
                <a:lnTo>
                  <a:pt x="2916686" y="1676"/>
                </a:lnTo>
                <a:lnTo>
                  <a:pt x="2917470" y="20"/>
                </a:lnTo>
                <a:lnTo>
                  <a:pt x="3210362" y="20"/>
                </a:lnTo>
                <a:lnTo>
                  <a:pt x="3210362" y="19"/>
                </a:lnTo>
                <a:lnTo>
                  <a:pt x="3555322" y="19"/>
                </a:lnTo>
                <a:lnTo>
                  <a:pt x="3555322" y="1"/>
                </a:lnTo>
                <a:lnTo>
                  <a:pt x="3848214" y="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F0924E5-8F0D-47CB-B59E-155AFCF8C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8858"/>
            <a:ext cx="6769978" cy="5907437"/>
          </a:xfrm>
          <a:custGeom>
            <a:avLst/>
            <a:gdLst>
              <a:gd name="connsiteX0" fmla="*/ 0 w 6769978"/>
              <a:gd name="connsiteY0" fmla="*/ 0 h 5905761"/>
              <a:gd name="connsiteX1" fmla="*/ 6769978 w 6769978"/>
              <a:gd name="connsiteY1" fmla="*/ 0 h 5905761"/>
              <a:gd name="connsiteX2" fmla="*/ 3973138 w 6769978"/>
              <a:gd name="connsiteY2" fmla="*/ 5905761 h 5905761"/>
              <a:gd name="connsiteX3" fmla="*/ 0 w 6769978"/>
              <a:gd name="connsiteY3" fmla="*/ 5905761 h 590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978" h="5905761">
                <a:moveTo>
                  <a:pt x="0" y="0"/>
                </a:moveTo>
                <a:lnTo>
                  <a:pt x="6769978" y="0"/>
                </a:lnTo>
                <a:lnTo>
                  <a:pt x="3973138" y="5905761"/>
                </a:lnTo>
                <a:lnTo>
                  <a:pt x="0" y="5905761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568EF3-F5EA-4305-8C72-7B0C90529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2088"/>
            <a:ext cx="4277264" cy="2862729"/>
          </a:xfrm>
        </p:spPr>
        <p:txBody>
          <a:bodyPr anchor="b">
            <a:normAutofit/>
          </a:bodyPr>
          <a:lstStyle/>
          <a:p>
            <a:r>
              <a:rPr lang="en-CA" sz="4800">
                <a:solidFill>
                  <a:srgbClr val="FFFFFF"/>
                </a:solidFill>
              </a:rPr>
              <a:t>HARDWARE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7B30F-874F-4D2A-A880-C28738BDB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9978" y="1338724"/>
            <a:ext cx="4583821" cy="4415146"/>
          </a:xfrm>
        </p:spPr>
        <p:txBody>
          <a:bodyPr anchor="ctr">
            <a:normAutofit/>
          </a:bodyPr>
          <a:lstStyle/>
          <a:p>
            <a:r>
              <a:rPr lang="en-CA" sz="3600" dirty="0" err="1">
                <a:solidFill>
                  <a:schemeClr val="bg1"/>
                </a:solidFill>
              </a:rPr>
              <a:t>Beaglebone</a:t>
            </a:r>
            <a:r>
              <a:rPr lang="en-CA" sz="3600" dirty="0">
                <a:solidFill>
                  <a:schemeClr val="bg1"/>
                </a:solidFill>
              </a:rPr>
              <a:t> black</a:t>
            </a:r>
          </a:p>
          <a:p>
            <a:r>
              <a:rPr lang="en-CA" sz="3600" dirty="0">
                <a:solidFill>
                  <a:schemeClr val="bg1"/>
                </a:solidFill>
              </a:rPr>
              <a:t>Buzzer</a:t>
            </a:r>
          </a:p>
          <a:p>
            <a:r>
              <a:rPr lang="en-CA" sz="3600" dirty="0">
                <a:solidFill>
                  <a:schemeClr val="bg1"/>
                </a:solidFill>
              </a:rPr>
              <a:t>Jumper wires</a:t>
            </a:r>
          </a:p>
          <a:p>
            <a:r>
              <a:rPr lang="en-CA" sz="3600" dirty="0">
                <a:solidFill>
                  <a:schemeClr val="bg1"/>
                </a:solidFill>
              </a:rPr>
              <a:t>USB Cable</a:t>
            </a:r>
          </a:p>
        </p:txBody>
      </p:sp>
    </p:spTree>
    <p:extLst>
      <p:ext uri="{BB962C8B-B14F-4D97-AF65-F5344CB8AC3E}">
        <p14:creationId xmlns:p14="http://schemas.microsoft.com/office/powerpoint/2010/main" val="3542697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9F7551-E956-43CB-8F36-268A5DA44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0677D43-DB57-4254-BD60-C0C10917D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3155" y="457200"/>
            <a:ext cx="7898845" cy="5909113"/>
          </a:xfrm>
          <a:custGeom>
            <a:avLst/>
            <a:gdLst>
              <a:gd name="connsiteX0" fmla="*/ 3848214 w 7898845"/>
              <a:gd name="connsiteY0" fmla="*/ 0 h 5909113"/>
              <a:gd name="connsiteX1" fmla="*/ 7898845 w 7898845"/>
              <a:gd name="connsiteY1" fmla="*/ 0 h 5909113"/>
              <a:gd name="connsiteX2" fmla="*/ 7898845 w 7898845"/>
              <a:gd name="connsiteY2" fmla="*/ 5907437 h 5909113"/>
              <a:gd name="connsiteX3" fmla="*/ 7778213 w 7898845"/>
              <a:gd name="connsiteY3" fmla="*/ 5907437 h 5909113"/>
              <a:gd name="connsiteX4" fmla="*/ 7778213 w 7898845"/>
              <a:gd name="connsiteY4" fmla="*/ 5909093 h 5909113"/>
              <a:gd name="connsiteX5" fmla="*/ 7485321 w 7898845"/>
              <a:gd name="connsiteY5" fmla="*/ 5909093 h 5909113"/>
              <a:gd name="connsiteX6" fmla="*/ 7485321 w 7898845"/>
              <a:gd name="connsiteY6" fmla="*/ 5909094 h 5909113"/>
              <a:gd name="connsiteX7" fmla="*/ 4228895 w 7898845"/>
              <a:gd name="connsiteY7" fmla="*/ 5909094 h 5909113"/>
              <a:gd name="connsiteX8" fmla="*/ 4228895 w 7898845"/>
              <a:gd name="connsiteY8" fmla="*/ 5909112 h 5909113"/>
              <a:gd name="connsiteX9" fmla="*/ 3936003 w 7898845"/>
              <a:gd name="connsiteY9" fmla="*/ 5909112 h 5909113"/>
              <a:gd name="connsiteX10" fmla="*/ 3936003 w 7898845"/>
              <a:gd name="connsiteY10" fmla="*/ 5909113 h 5909113"/>
              <a:gd name="connsiteX11" fmla="*/ 0 w 7898845"/>
              <a:gd name="connsiteY11" fmla="*/ 5909113 h 5909113"/>
              <a:gd name="connsiteX12" fmla="*/ 2796838 w 7898845"/>
              <a:gd name="connsiteY12" fmla="*/ 1676 h 5909113"/>
              <a:gd name="connsiteX13" fmla="*/ 2916686 w 7898845"/>
              <a:gd name="connsiteY13" fmla="*/ 1676 h 5909113"/>
              <a:gd name="connsiteX14" fmla="*/ 2917470 w 7898845"/>
              <a:gd name="connsiteY14" fmla="*/ 20 h 5909113"/>
              <a:gd name="connsiteX15" fmla="*/ 3210362 w 7898845"/>
              <a:gd name="connsiteY15" fmla="*/ 20 h 5909113"/>
              <a:gd name="connsiteX16" fmla="*/ 3210362 w 7898845"/>
              <a:gd name="connsiteY16" fmla="*/ 19 h 5909113"/>
              <a:gd name="connsiteX17" fmla="*/ 3555322 w 7898845"/>
              <a:gd name="connsiteY17" fmla="*/ 19 h 5909113"/>
              <a:gd name="connsiteX18" fmla="*/ 3555322 w 7898845"/>
              <a:gd name="connsiteY18" fmla="*/ 1 h 5909113"/>
              <a:gd name="connsiteX19" fmla="*/ 3848214 w 7898845"/>
              <a:gd name="connsiteY19" fmla="*/ 1 h 5909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898845" h="5909113">
                <a:moveTo>
                  <a:pt x="3848214" y="0"/>
                </a:moveTo>
                <a:lnTo>
                  <a:pt x="7898845" y="0"/>
                </a:lnTo>
                <a:lnTo>
                  <a:pt x="7898845" y="5907437"/>
                </a:lnTo>
                <a:lnTo>
                  <a:pt x="7778213" y="5907437"/>
                </a:lnTo>
                <a:lnTo>
                  <a:pt x="7778213" y="5909093"/>
                </a:lnTo>
                <a:lnTo>
                  <a:pt x="7485321" y="5909093"/>
                </a:lnTo>
                <a:lnTo>
                  <a:pt x="7485321" y="5909094"/>
                </a:lnTo>
                <a:lnTo>
                  <a:pt x="4228895" y="5909094"/>
                </a:lnTo>
                <a:lnTo>
                  <a:pt x="4228895" y="5909112"/>
                </a:lnTo>
                <a:lnTo>
                  <a:pt x="3936003" y="5909112"/>
                </a:lnTo>
                <a:lnTo>
                  <a:pt x="3936003" y="5909113"/>
                </a:lnTo>
                <a:lnTo>
                  <a:pt x="0" y="5909113"/>
                </a:lnTo>
                <a:lnTo>
                  <a:pt x="2796838" y="1676"/>
                </a:lnTo>
                <a:lnTo>
                  <a:pt x="2916686" y="1676"/>
                </a:lnTo>
                <a:lnTo>
                  <a:pt x="2917470" y="20"/>
                </a:lnTo>
                <a:lnTo>
                  <a:pt x="3210362" y="20"/>
                </a:lnTo>
                <a:lnTo>
                  <a:pt x="3210362" y="19"/>
                </a:lnTo>
                <a:lnTo>
                  <a:pt x="3555322" y="19"/>
                </a:lnTo>
                <a:lnTo>
                  <a:pt x="3555322" y="1"/>
                </a:lnTo>
                <a:lnTo>
                  <a:pt x="3848214" y="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0924E5-8F0D-47CB-B59E-155AFCF8C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8858"/>
            <a:ext cx="6769978" cy="5907437"/>
          </a:xfrm>
          <a:custGeom>
            <a:avLst/>
            <a:gdLst>
              <a:gd name="connsiteX0" fmla="*/ 0 w 6769978"/>
              <a:gd name="connsiteY0" fmla="*/ 0 h 5905761"/>
              <a:gd name="connsiteX1" fmla="*/ 6769978 w 6769978"/>
              <a:gd name="connsiteY1" fmla="*/ 0 h 5905761"/>
              <a:gd name="connsiteX2" fmla="*/ 3973138 w 6769978"/>
              <a:gd name="connsiteY2" fmla="*/ 5905761 h 5905761"/>
              <a:gd name="connsiteX3" fmla="*/ 0 w 6769978"/>
              <a:gd name="connsiteY3" fmla="*/ 5905761 h 590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978" h="5905761">
                <a:moveTo>
                  <a:pt x="0" y="0"/>
                </a:moveTo>
                <a:lnTo>
                  <a:pt x="6769978" y="0"/>
                </a:lnTo>
                <a:lnTo>
                  <a:pt x="3973138" y="5905761"/>
                </a:lnTo>
                <a:lnTo>
                  <a:pt x="0" y="5905761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F3D03D-9046-4CDB-A4A9-715091126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2088"/>
            <a:ext cx="4277264" cy="2862729"/>
          </a:xfrm>
        </p:spPr>
        <p:txBody>
          <a:bodyPr anchor="b">
            <a:normAutofit/>
          </a:bodyPr>
          <a:lstStyle/>
          <a:p>
            <a:r>
              <a:rPr lang="en-CA" sz="4800">
                <a:solidFill>
                  <a:srgbClr val="FFFFFF"/>
                </a:solidFill>
              </a:rPr>
              <a:t>SOFTWARE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430C0-8A35-499F-963A-AC7D0465D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9978" y="1338724"/>
            <a:ext cx="4583821" cy="44151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CA" sz="3600" dirty="0">
              <a:solidFill>
                <a:schemeClr val="bg1"/>
              </a:solidFill>
            </a:endParaRPr>
          </a:p>
          <a:p>
            <a:r>
              <a:rPr lang="en-CA" sz="3600" dirty="0">
                <a:solidFill>
                  <a:schemeClr val="bg1"/>
                </a:solidFill>
              </a:rPr>
              <a:t>Terminal</a:t>
            </a:r>
          </a:p>
          <a:p>
            <a:r>
              <a:rPr lang="en-CA" sz="3600" dirty="0">
                <a:solidFill>
                  <a:schemeClr val="bg1"/>
                </a:solidFill>
              </a:rPr>
              <a:t>GCC compiler</a:t>
            </a:r>
          </a:p>
          <a:p>
            <a:r>
              <a:rPr lang="en-CA" sz="3600" dirty="0">
                <a:solidFill>
                  <a:schemeClr val="bg1"/>
                </a:solidFill>
              </a:rPr>
              <a:t>GNU Nano editor</a:t>
            </a:r>
          </a:p>
          <a:p>
            <a:pPr marL="0" indent="0">
              <a:buNone/>
            </a:pPr>
            <a:endParaRPr lang="en-CA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665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BD38F4-86D9-4EB6-8B52-2BBA67E69E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28" r="-1" b="6064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200857-999A-46E5-86BA-72565B83A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>
            <a:normAutofit/>
          </a:bodyPr>
          <a:lstStyle/>
          <a:p>
            <a:r>
              <a:rPr lang="en-CA" sz="3600"/>
              <a:t>INTRODUCTION TO BEAGLEBONE BLACK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840CE9C-F247-4076-9BD8-5220DB756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3" y="4856921"/>
            <a:ext cx="9565028" cy="1249240"/>
          </a:xfrm>
        </p:spPr>
        <p:txBody>
          <a:bodyPr>
            <a:normAutofit/>
          </a:bodyPr>
          <a:lstStyle/>
          <a:p>
            <a:r>
              <a:rPr lang="en-US" sz="1800" dirty="0" err="1"/>
              <a:t>Beaglebone</a:t>
            </a:r>
            <a:r>
              <a:rPr lang="en-US" sz="1800" dirty="0"/>
              <a:t> Black is our main microcontroller unit as all the components are </a:t>
            </a:r>
            <a:r>
              <a:rPr lang="en-US" sz="1800"/>
              <a:t>connected directly </a:t>
            </a:r>
          </a:p>
          <a:p>
            <a:r>
              <a:rPr lang="en-US" sz="1800" dirty="0"/>
              <a:t>It </a:t>
            </a:r>
            <a:r>
              <a:rPr lang="en-IN" sz="1800" dirty="0"/>
              <a:t>is a low-cost, community-supported development platform.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87044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1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3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86A0A2-3331-4D11-8EF5-D700A851F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122363"/>
            <a:ext cx="330813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PIN LAYOUT OF BEAGLEBONE BLACK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907059-B0C7-45BB-8AD7-9581B1438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681" b="3933"/>
          <a:stretch/>
        </p:blipFill>
        <p:spPr>
          <a:xfrm>
            <a:off x="5320996" y="1323166"/>
            <a:ext cx="6274296" cy="421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549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1018</Words>
  <Application>Microsoft Office PowerPoint</Application>
  <PresentationFormat>Widescreen</PresentationFormat>
  <Paragraphs>124</Paragraphs>
  <Slides>30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Tw Cen MT</vt:lpstr>
      <vt:lpstr>Office Theme</vt:lpstr>
      <vt:lpstr>INTERFACING OF BUZZER WITH BEAGLEBONE BLACK</vt:lpstr>
      <vt:lpstr>CONTENT</vt:lpstr>
      <vt:lpstr>PROJECT OVERVIEW: IOT BASED BANK LOCKER SECURITY</vt:lpstr>
      <vt:lpstr>PROJECT OVERVIEW</vt:lpstr>
      <vt:lpstr>REQUIREMENTS</vt:lpstr>
      <vt:lpstr>HARDWARE REQUIREMENTS</vt:lpstr>
      <vt:lpstr>SOFTWARE REQUIREMENTS</vt:lpstr>
      <vt:lpstr>INTRODUCTION TO BEAGLEBONE BLACK</vt:lpstr>
      <vt:lpstr>PIN LAYOUT OF BEAGLEBONE BLACK</vt:lpstr>
      <vt:lpstr>FEATURES OF BEAGLEBONE BLACK</vt:lpstr>
      <vt:lpstr>INTRODUCTION TO BUZZER</vt:lpstr>
      <vt:lpstr>TYPES OF BUZZER</vt:lpstr>
      <vt:lpstr>FEATURES OF BUZZER</vt:lpstr>
      <vt:lpstr>FUNCTION OF BUZZER</vt:lpstr>
      <vt:lpstr>INTERFACING OF BUZZER TO BEAGLEBONE BLACK</vt:lpstr>
      <vt:lpstr>SCHEMATIC DIAGRAM</vt:lpstr>
      <vt:lpstr>CONNECTION OF BUZZER AND BEAGLEBONE BLACK</vt:lpstr>
      <vt:lpstr>INSTALLING iobb LIBRARY</vt:lpstr>
      <vt:lpstr>INSTALLING iobb LIBRARY</vt:lpstr>
      <vt:lpstr>INSTALLING iobb LIBRARY</vt:lpstr>
      <vt:lpstr>CODING OF BUZZER</vt:lpstr>
      <vt:lpstr>TERMINAL COMMANDS</vt:lpstr>
      <vt:lpstr>TERMINAL COMMANDS</vt:lpstr>
      <vt:lpstr>TERMINAL COMMANDS</vt:lpstr>
      <vt:lpstr>TERMINAL COMMANDS</vt:lpstr>
      <vt:lpstr>TERMINAL OUTPUT</vt:lpstr>
      <vt:lpstr>BEEPING OF BUZZER</vt:lpstr>
      <vt:lpstr>REFERENCES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INTERFACING OF BUZZER WITH BEAGLEBONE BLACK</dc:title>
  <dc:creator>gillpreet0996@gmail.com</dc:creator>
  <cp:lastModifiedBy>gillpreet0996@gmail.com</cp:lastModifiedBy>
  <cp:revision>1</cp:revision>
  <dcterms:created xsi:type="dcterms:W3CDTF">2021-03-01T03:56:13Z</dcterms:created>
  <dcterms:modified xsi:type="dcterms:W3CDTF">2021-03-01T04:00:00Z</dcterms:modified>
</cp:coreProperties>
</file>